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58" r:id="rId3"/>
    <p:sldId id="259" r:id="rId4"/>
    <p:sldId id="260" r:id="rId5"/>
    <p:sldId id="261" r:id="rId6"/>
    <p:sldId id="262" r:id="rId7"/>
    <p:sldId id="263" r:id="rId8"/>
    <p:sldId id="265" r:id="rId9"/>
    <p:sldId id="264" r:id="rId10"/>
  </p:sldIdLst>
  <p:sldSz cx="9144000" cy="5143500" type="screen16x9"/>
  <p:notesSz cx="6858000" cy="9144000"/>
  <p:embeddedFontLst>
    <p:embeddedFont>
      <p:font typeface="Helvetica Neue" panose="020B0604020202020204" charset="0"/>
      <p:regular r:id="rId12"/>
      <p:bold r:id="rId13"/>
      <p:italic r:id="rId14"/>
      <p:boldItalic r:id="rId15"/>
    </p:embeddedFont>
    <p:embeddedFont>
      <p:font typeface="Helvetica Neue Light" panose="020B0604020202020204" charset="0"/>
      <p:regular r:id="rId16"/>
      <p:bold r:id="rId17"/>
      <p:italic r:id="rId18"/>
      <p:boldItalic r:id="rId19"/>
    </p:embeddedFont>
    <p:embeddedFont>
      <p:font typeface="Montserrat" panose="020B0604020202020204" charset="0"/>
      <p:regular r:id="rId20"/>
      <p:bold r:id="rId21"/>
      <p:italic r:id="rId22"/>
      <p:boldItalic r:id="rId23"/>
    </p:embeddedFont>
    <p:embeddedFont>
      <p:font typeface="Montserrat Light" panose="020B0604020202020204" charset="0"/>
      <p:regular r:id="rId24"/>
      <p:bold r:id="rId25"/>
      <p:italic r:id="rId26"/>
      <p:boldItalic r:id="rId27"/>
    </p:embeddedFont>
    <p:embeddedFont>
      <p:font typeface="Montserrat SemiBold" panose="020B0604020202020204" charset="0"/>
      <p:regular r:id="rId28"/>
      <p:bold r:id="rId29"/>
      <p:italic r:id="rId30"/>
      <p:boldItalic r:id="rId31"/>
    </p:embeddedFont>
    <p:embeddedFont>
      <p:font typeface="Raleway"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9" roundtripDataSignature="AMtx7mjaD5pq3XN5WRFqxCxnr16w3cC+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190" autoAdjust="0"/>
  </p:normalViewPr>
  <p:slideViewPr>
    <p:cSldViewPr snapToGrid="0">
      <p:cViewPr varScale="1">
        <p:scale>
          <a:sx n="105" d="100"/>
          <a:sy n="105" d="100"/>
        </p:scale>
        <p:origin x="802"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9" Type="http://customschemas.google.com/relationships/presentationmetadata" Target="metadata"/><Relationship Id="rId21" Type="http://schemas.openxmlformats.org/officeDocument/2006/relationships/font" Target="fonts/font10.fntdata"/><Relationship Id="rId34" Type="http://schemas.openxmlformats.org/officeDocument/2006/relationships/font" Target="fonts/font23.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font" Target="fonts/font2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35" Type="http://schemas.openxmlformats.org/officeDocument/2006/relationships/font" Target="fonts/font2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sz="1200" dirty="0">
              <a:latin typeface="Raleway"/>
              <a:ea typeface="Raleway"/>
              <a:cs typeface="Raleway"/>
              <a:sym typeface="Raleway"/>
            </a:endParaRPr>
          </a:p>
        </p:txBody>
      </p:sp>
      <p:sp>
        <p:nvSpPr>
          <p:cNvPr id="474" name="Google Shape;47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lvl="0" indent="-321310" algn="l" rtl="0">
              <a:lnSpc>
                <a:spcPct val="115000"/>
              </a:lnSpc>
              <a:spcBef>
                <a:spcPts val="0"/>
              </a:spcBef>
              <a:spcAft>
                <a:spcPts val="0"/>
              </a:spcAft>
              <a:buClr>
                <a:schemeClr val="dk1"/>
              </a:buClr>
              <a:buSzPts val="1460"/>
              <a:buFont typeface="Raleway"/>
              <a:buChar char="➢"/>
            </a:pPr>
            <a:r>
              <a:rPr lang="en-CA" sz="1100" dirty="0">
                <a:solidFill>
                  <a:schemeClr val="dk1"/>
                </a:solidFill>
                <a:latin typeface="Raleway"/>
                <a:ea typeface="Raleway"/>
                <a:cs typeface="Raleway"/>
                <a:sym typeface="Raleway"/>
              </a:rPr>
              <a:t>Pour </a:t>
            </a:r>
            <a:r>
              <a:rPr lang="en-CA" sz="1100" dirty="0" err="1">
                <a:solidFill>
                  <a:schemeClr val="dk1"/>
                </a:solidFill>
                <a:latin typeface="Raleway"/>
                <a:ea typeface="Raleway"/>
                <a:cs typeface="Raleway"/>
                <a:sym typeface="Raleway"/>
              </a:rPr>
              <a:t>celles</a:t>
            </a:r>
            <a:r>
              <a:rPr lang="en-CA" sz="1100" dirty="0">
                <a:solidFill>
                  <a:schemeClr val="dk1"/>
                </a:solidFill>
                <a:latin typeface="Raleway"/>
                <a:ea typeface="Raleway"/>
                <a:cs typeface="Raleway"/>
                <a:sym typeface="Raleway"/>
              </a:rPr>
              <a:t> qui le </a:t>
            </a:r>
            <a:r>
              <a:rPr lang="en-CA" sz="1100" dirty="0" err="1">
                <a:solidFill>
                  <a:schemeClr val="dk1"/>
                </a:solidFill>
                <a:latin typeface="Raleway"/>
                <a:ea typeface="Raleway"/>
                <a:cs typeface="Raleway"/>
                <a:sym typeface="Raleway"/>
              </a:rPr>
              <a:t>connaissent</a:t>
            </a:r>
            <a:r>
              <a:rPr lang="en-CA" sz="1100" dirty="0">
                <a:solidFill>
                  <a:schemeClr val="dk1"/>
                </a:solidFill>
                <a:latin typeface="Raleway"/>
                <a:ea typeface="Raleway"/>
                <a:cs typeface="Raleway"/>
                <a:sym typeface="Raleway"/>
              </a:rPr>
              <a:t> et qui </a:t>
            </a:r>
            <a:r>
              <a:rPr lang="en-CA" sz="1100" dirty="0" err="1">
                <a:solidFill>
                  <a:schemeClr val="dk1"/>
                </a:solidFill>
                <a:latin typeface="Raleway"/>
                <a:ea typeface="Raleway"/>
                <a:cs typeface="Raleway"/>
                <a:sym typeface="Raleway"/>
              </a:rPr>
              <a:t>ont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participé</a:t>
            </a:r>
            <a:r>
              <a:rPr lang="en-CA" sz="1100" dirty="0">
                <a:solidFill>
                  <a:schemeClr val="dk1"/>
                </a:solidFill>
                <a:latin typeface="Raleway"/>
                <a:ea typeface="Raleway"/>
                <a:cs typeface="Raleway"/>
                <a:sym typeface="Raleway"/>
              </a:rPr>
              <a:t> aux consultations, je </a:t>
            </a:r>
            <a:r>
              <a:rPr lang="en-CA" sz="1100" dirty="0" err="1">
                <a:solidFill>
                  <a:schemeClr val="dk1"/>
                </a:solidFill>
                <a:latin typeface="Raleway"/>
                <a:ea typeface="Raleway"/>
                <a:cs typeface="Raleway"/>
                <a:sym typeface="Raleway"/>
              </a:rPr>
              <a:t>vous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ramène</a:t>
            </a:r>
            <a:r>
              <a:rPr lang="en-CA" sz="1100" dirty="0">
                <a:solidFill>
                  <a:schemeClr val="dk1"/>
                </a:solidFill>
                <a:latin typeface="Raleway"/>
                <a:ea typeface="Raleway"/>
                <a:cs typeface="Raleway"/>
                <a:sym typeface="Raleway"/>
              </a:rPr>
              <a:t> au Plan </a:t>
            </a:r>
            <a:r>
              <a:rPr lang="en-CA" sz="1100" dirty="0" err="1">
                <a:solidFill>
                  <a:schemeClr val="dk1"/>
                </a:solidFill>
                <a:latin typeface="Raleway"/>
                <a:ea typeface="Raleway"/>
                <a:cs typeface="Raleway"/>
                <a:sym typeface="Raleway"/>
              </a:rPr>
              <a:t>d’action</a:t>
            </a:r>
            <a:r>
              <a:rPr lang="en-CA" sz="1100" dirty="0">
                <a:solidFill>
                  <a:schemeClr val="dk1"/>
                </a:solidFill>
                <a:latin typeface="Raleway"/>
                <a:ea typeface="Raleway"/>
                <a:cs typeface="Raleway"/>
                <a:sym typeface="Raleway"/>
              </a:rPr>
              <a:t> de la </a:t>
            </a:r>
            <a:r>
              <a:rPr lang="en-CA" sz="1100" dirty="0" err="1">
                <a:solidFill>
                  <a:schemeClr val="dk1"/>
                </a:solidFill>
                <a:latin typeface="Raleway"/>
                <a:ea typeface="Raleway"/>
                <a:cs typeface="Raleway"/>
                <a:sym typeface="Raleway"/>
              </a:rPr>
              <a:t>francophonie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albertaine</a:t>
            </a:r>
            <a:r>
              <a:rPr lang="en-CA" sz="1100" dirty="0">
                <a:solidFill>
                  <a:schemeClr val="dk1"/>
                </a:solidFill>
                <a:latin typeface="Raleway"/>
                <a:ea typeface="Raleway"/>
                <a:cs typeface="Raleway"/>
                <a:sym typeface="Raleway"/>
              </a:rPr>
              <a:t>. Pour </a:t>
            </a:r>
            <a:r>
              <a:rPr lang="en-CA" sz="1100" dirty="0" err="1">
                <a:solidFill>
                  <a:schemeClr val="dk1"/>
                </a:solidFill>
                <a:latin typeface="Raleway"/>
                <a:ea typeface="Raleway"/>
                <a:cs typeface="Raleway"/>
                <a:sym typeface="Raleway"/>
              </a:rPr>
              <a:t>celles</a:t>
            </a:r>
            <a:r>
              <a:rPr lang="en-CA" sz="1100" dirty="0">
                <a:solidFill>
                  <a:schemeClr val="dk1"/>
                </a:solidFill>
                <a:latin typeface="Raleway"/>
                <a:ea typeface="Raleway"/>
                <a:cs typeface="Raleway"/>
                <a:sym typeface="Raleway"/>
              </a:rPr>
              <a:t> qui ne le </a:t>
            </a:r>
            <a:r>
              <a:rPr lang="en-CA" sz="1100" dirty="0" err="1">
                <a:solidFill>
                  <a:schemeClr val="dk1"/>
                </a:solidFill>
                <a:latin typeface="Raleway"/>
                <a:ea typeface="Raleway"/>
                <a:cs typeface="Raleway"/>
                <a:sym typeface="Raleway"/>
              </a:rPr>
              <a:t>connaissent</a:t>
            </a:r>
            <a:r>
              <a:rPr lang="en-CA" sz="1100" dirty="0">
                <a:solidFill>
                  <a:schemeClr val="dk1"/>
                </a:solidFill>
                <a:latin typeface="Raleway"/>
                <a:ea typeface="Raleway"/>
                <a:cs typeface="Raleway"/>
                <a:sym typeface="Raleway"/>
              </a:rPr>
              <a:t> pas, </a:t>
            </a:r>
            <a:r>
              <a:rPr lang="en-CA" sz="1100" dirty="0" err="1">
                <a:solidFill>
                  <a:schemeClr val="dk1"/>
                </a:solidFill>
                <a:latin typeface="Raleway"/>
                <a:ea typeface="Raleway"/>
                <a:cs typeface="Raleway"/>
                <a:sym typeface="Raleway"/>
              </a:rPr>
              <a:t>l’ACFA</a:t>
            </a:r>
            <a:r>
              <a:rPr lang="en-CA" sz="1100" dirty="0">
                <a:solidFill>
                  <a:schemeClr val="dk1"/>
                </a:solidFill>
                <a:latin typeface="Raleway"/>
                <a:ea typeface="Raleway"/>
                <a:cs typeface="Raleway"/>
                <a:sym typeface="Raleway"/>
              </a:rPr>
              <a:t> a </a:t>
            </a:r>
            <a:r>
              <a:rPr lang="en-CA" sz="1100" dirty="0" err="1">
                <a:solidFill>
                  <a:schemeClr val="dk1"/>
                </a:solidFill>
                <a:latin typeface="Raleway"/>
                <a:ea typeface="Raleway"/>
                <a:cs typeface="Raleway"/>
                <a:sym typeface="Raleway"/>
              </a:rPr>
              <a:t>publié</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2022 </a:t>
            </a:r>
            <a:r>
              <a:rPr lang="en-CA" sz="1100" dirty="0" err="1">
                <a:solidFill>
                  <a:schemeClr val="dk1"/>
                </a:solidFill>
                <a:latin typeface="Raleway"/>
                <a:ea typeface="Raleway"/>
                <a:cs typeface="Raleway"/>
                <a:sym typeface="Raleway"/>
              </a:rPr>
              <a:t>ce</a:t>
            </a:r>
            <a:r>
              <a:rPr lang="en-CA" sz="1100" dirty="0">
                <a:solidFill>
                  <a:schemeClr val="dk1"/>
                </a:solidFill>
                <a:latin typeface="Raleway"/>
                <a:ea typeface="Raleway"/>
                <a:cs typeface="Raleway"/>
                <a:sym typeface="Raleway"/>
              </a:rPr>
              <a:t> document dans le but de </a:t>
            </a:r>
            <a:r>
              <a:rPr lang="en-CA" sz="1100" dirty="0" err="1">
                <a:solidFill>
                  <a:schemeClr val="dk1"/>
                </a:solidFill>
                <a:latin typeface="Raleway"/>
                <a:ea typeface="Raleway"/>
                <a:cs typeface="Raleway"/>
                <a:sym typeface="Raleway"/>
              </a:rPr>
              <a:t>mettre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œuvre</a:t>
            </a:r>
            <a:r>
              <a:rPr lang="en-CA" sz="1100" dirty="0">
                <a:solidFill>
                  <a:schemeClr val="dk1"/>
                </a:solidFill>
                <a:latin typeface="Raleway"/>
                <a:ea typeface="Raleway"/>
                <a:cs typeface="Raleway"/>
                <a:sym typeface="Raleway"/>
              </a:rPr>
              <a:t> la Politique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matière de </a:t>
            </a:r>
            <a:r>
              <a:rPr lang="en-CA" sz="1100" dirty="0" err="1">
                <a:solidFill>
                  <a:schemeClr val="dk1"/>
                </a:solidFill>
                <a:latin typeface="Raleway"/>
                <a:ea typeface="Raleway"/>
                <a:cs typeface="Raleway"/>
                <a:sym typeface="Raleway"/>
              </a:rPr>
              <a:t>francophonie</a:t>
            </a:r>
            <a:r>
              <a:rPr lang="en-CA" sz="1100" dirty="0">
                <a:solidFill>
                  <a:schemeClr val="dk1"/>
                </a:solidFill>
                <a:latin typeface="Raleway"/>
                <a:ea typeface="Raleway"/>
                <a:cs typeface="Raleway"/>
                <a:sym typeface="Raleway"/>
              </a:rPr>
              <a:t> du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L’ACFA </a:t>
            </a:r>
            <a:r>
              <a:rPr lang="en-CA" sz="1100" dirty="0" err="1">
                <a:solidFill>
                  <a:schemeClr val="dk1"/>
                </a:solidFill>
                <a:latin typeface="Raleway"/>
                <a:ea typeface="Raleway"/>
                <a:cs typeface="Raleway"/>
                <a:sym typeface="Raleway"/>
              </a:rPr>
              <a:t>est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identifiée</a:t>
            </a:r>
            <a:r>
              <a:rPr lang="en-CA" sz="1100" dirty="0">
                <a:solidFill>
                  <a:schemeClr val="dk1"/>
                </a:solidFill>
                <a:latin typeface="Raleway"/>
                <a:ea typeface="Raleway"/>
                <a:cs typeface="Raleway"/>
                <a:sym typeface="Raleway"/>
              </a:rPr>
              <a:t> dans la Politique </a:t>
            </a:r>
            <a:r>
              <a:rPr lang="en-CA" sz="1100" dirty="0" err="1">
                <a:solidFill>
                  <a:schemeClr val="dk1"/>
                </a:solidFill>
                <a:latin typeface="Raleway"/>
                <a:ea typeface="Raleway"/>
                <a:cs typeface="Raleway"/>
                <a:sym typeface="Raleway"/>
              </a:rPr>
              <a:t>comme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partie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prenante</a:t>
            </a:r>
            <a:r>
              <a:rPr lang="en-CA" sz="1100" dirty="0">
                <a:solidFill>
                  <a:schemeClr val="dk1"/>
                </a:solidFill>
                <a:latin typeface="Raleway"/>
                <a:ea typeface="Raleway"/>
                <a:cs typeface="Raleway"/>
                <a:sym typeface="Raleway"/>
              </a:rPr>
              <a:t> à consulter pour savoir </a:t>
            </a:r>
            <a:r>
              <a:rPr lang="en-CA" dirty="0" err="1">
                <a:solidFill>
                  <a:schemeClr val="dk1"/>
                </a:solidFill>
                <a:latin typeface="Raleway"/>
                <a:ea typeface="Raleway"/>
                <a:cs typeface="Raleway"/>
                <a:sym typeface="Raleway"/>
              </a:rPr>
              <a:t>quelles</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sont</a:t>
            </a:r>
            <a:r>
              <a:rPr lang="en-CA" sz="1100" dirty="0">
                <a:solidFill>
                  <a:schemeClr val="dk1"/>
                </a:solidFill>
                <a:latin typeface="Raleway"/>
                <a:ea typeface="Raleway"/>
                <a:cs typeface="Raleway"/>
                <a:sym typeface="Raleway"/>
              </a:rPr>
              <a:t> les </a:t>
            </a:r>
            <a:r>
              <a:rPr lang="en-CA" sz="1100" dirty="0" err="1">
                <a:solidFill>
                  <a:schemeClr val="dk1"/>
                </a:solidFill>
                <a:latin typeface="Raleway"/>
                <a:ea typeface="Raleway"/>
                <a:cs typeface="Raleway"/>
                <a:sym typeface="Raleway"/>
              </a:rPr>
              <a:t>priorités</a:t>
            </a:r>
            <a:r>
              <a:rPr lang="en-CA" sz="1100" dirty="0">
                <a:solidFill>
                  <a:schemeClr val="dk1"/>
                </a:solidFill>
                <a:latin typeface="Raleway"/>
                <a:ea typeface="Raleway"/>
                <a:cs typeface="Raleway"/>
                <a:sym typeface="Raleway"/>
              </a:rPr>
              <a:t> de la </a:t>
            </a:r>
            <a:r>
              <a:rPr lang="en-CA" sz="1100" dirty="0" err="1">
                <a:solidFill>
                  <a:schemeClr val="dk1"/>
                </a:solidFill>
                <a:latin typeface="Raleway"/>
                <a:ea typeface="Raleway"/>
                <a:cs typeface="Raleway"/>
                <a:sym typeface="Raleway"/>
              </a:rPr>
              <a:t>francophonie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albertaine</a:t>
            </a:r>
            <a:r>
              <a:rPr lang="en-CA" sz="1100" dirty="0">
                <a:solidFill>
                  <a:schemeClr val="dk1"/>
                </a:solidFill>
                <a:latin typeface="Raleway"/>
                <a:ea typeface="Raleway"/>
                <a:cs typeface="Raleway"/>
                <a:sym typeface="Raleway"/>
              </a:rPr>
              <a:t> pour le </a:t>
            </a:r>
            <a:r>
              <a:rPr lang="en-CA" sz="1100" dirty="0" err="1">
                <a:solidFill>
                  <a:schemeClr val="dk1"/>
                </a:solidFill>
                <a:latin typeface="Raleway"/>
                <a:ea typeface="Raleway"/>
                <a:cs typeface="Raleway"/>
                <a:sym typeface="Raleway"/>
              </a:rPr>
              <a:t>développement</a:t>
            </a:r>
            <a:r>
              <a:rPr lang="en-CA" sz="1100" dirty="0">
                <a:solidFill>
                  <a:schemeClr val="dk1"/>
                </a:solidFill>
                <a:latin typeface="Raleway"/>
                <a:ea typeface="Raleway"/>
                <a:cs typeface="Raleway"/>
                <a:sym typeface="Raleway"/>
              </a:rPr>
              <a:t> de services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par la province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a:t>
            </a:r>
            <a:endParaRPr dirty="0">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100" dirty="0" err="1">
                <a:solidFill>
                  <a:schemeClr val="dk1"/>
                </a:solidFill>
                <a:latin typeface="Raleway"/>
                <a:ea typeface="Raleway"/>
                <a:cs typeface="Raleway"/>
                <a:sym typeface="Raleway"/>
              </a:rPr>
              <a:t>Lorsque</a:t>
            </a:r>
            <a:r>
              <a:rPr lang="en-CA" sz="1100" dirty="0">
                <a:solidFill>
                  <a:schemeClr val="dk1"/>
                </a:solidFill>
                <a:latin typeface="Raleway"/>
                <a:ea typeface="Raleway"/>
                <a:cs typeface="Raleway"/>
                <a:sym typeface="Raleway"/>
              </a:rPr>
              <a:t> nous </a:t>
            </a:r>
            <a:r>
              <a:rPr lang="en-CA" sz="1100" dirty="0" err="1">
                <a:solidFill>
                  <a:schemeClr val="dk1"/>
                </a:solidFill>
                <a:latin typeface="Raleway"/>
                <a:ea typeface="Raleway"/>
                <a:cs typeface="Raleway"/>
                <a:sym typeface="Raleway"/>
              </a:rPr>
              <a:t>avons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rédigé</a:t>
            </a:r>
            <a:r>
              <a:rPr lang="en-CA" sz="1100" dirty="0">
                <a:solidFill>
                  <a:schemeClr val="dk1"/>
                </a:solidFill>
                <a:latin typeface="Raleway"/>
                <a:ea typeface="Raleway"/>
                <a:cs typeface="Raleway"/>
                <a:sym typeface="Raleway"/>
              </a:rPr>
              <a:t> le Plan </a:t>
            </a:r>
            <a:r>
              <a:rPr lang="en-CA" sz="1100" dirty="0" err="1">
                <a:solidFill>
                  <a:schemeClr val="dk1"/>
                </a:solidFill>
                <a:latin typeface="Raleway"/>
                <a:ea typeface="Raleway"/>
                <a:cs typeface="Raleway"/>
                <a:sym typeface="Raleway"/>
              </a:rPr>
              <a:t>d’action</a:t>
            </a:r>
            <a:r>
              <a:rPr lang="en-CA" sz="1100" dirty="0">
                <a:solidFill>
                  <a:schemeClr val="dk1"/>
                </a:solidFill>
                <a:latin typeface="Raleway"/>
                <a:ea typeface="Raleway"/>
                <a:cs typeface="Raleway"/>
                <a:sym typeface="Raleway"/>
              </a:rPr>
              <a:t> de la </a:t>
            </a:r>
            <a:r>
              <a:rPr lang="en-CA" sz="1100" dirty="0" err="1">
                <a:solidFill>
                  <a:schemeClr val="dk1"/>
                </a:solidFill>
                <a:latin typeface="Raleway"/>
                <a:ea typeface="Raleway"/>
                <a:cs typeface="Raleway"/>
                <a:sym typeface="Raleway"/>
              </a:rPr>
              <a:t>francophonie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albertaine</a:t>
            </a:r>
            <a:r>
              <a:rPr lang="en-CA" sz="1100" dirty="0">
                <a:solidFill>
                  <a:schemeClr val="dk1"/>
                </a:solidFill>
                <a:latin typeface="Raleway"/>
                <a:ea typeface="Raleway"/>
                <a:cs typeface="Raleway"/>
                <a:sym typeface="Raleway"/>
              </a:rPr>
              <a:t>, nous </a:t>
            </a:r>
            <a:r>
              <a:rPr lang="en-CA" sz="1100" dirty="0" err="1">
                <a:solidFill>
                  <a:schemeClr val="dk1"/>
                </a:solidFill>
                <a:latin typeface="Raleway"/>
                <a:ea typeface="Raleway"/>
                <a:cs typeface="Raleway"/>
                <a:sym typeface="Raleway"/>
              </a:rPr>
              <a:t>avons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consulté</a:t>
            </a:r>
            <a:r>
              <a:rPr lang="en-CA" sz="1100" dirty="0">
                <a:solidFill>
                  <a:schemeClr val="dk1"/>
                </a:solidFill>
                <a:latin typeface="Raleway"/>
                <a:ea typeface="Raleway"/>
                <a:cs typeface="Raleway"/>
                <a:sym typeface="Raleway"/>
              </a:rPr>
              <a:t> plus de 200 </a:t>
            </a:r>
            <a:r>
              <a:rPr lang="en-CA" sz="1100" dirty="0" err="1">
                <a:solidFill>
                  <a:schemeClr val="dk1"/>
                </a:solidFill>
                <a:latin typeface="Raleway"/>
                <a:ea typeface="Raleway"/>
                <a:cs typeface="Raleway"/>
                <a:sym typeface="Raleway"/>
              </a:rPr>
              <a:t>leadeurs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communautaires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dont</a:t>
            </a:r>
            <a:r>
              <a:rPr lang="en-CA" sz="1100" dirty="0">
                <a:solidFill>
                  <a:schemeClr val="dk1"/>
                </a:solidFill>
                <a:latin typeface="Raleway"/>
                <a:ea typeface="Raleway"/>
                <a:cs typeface="Raleway"/>
                <a:sym typeface="Raleway"/>
              </a:rPr>
              <a:t> les ACFA </a:t>
            </a:r>
            <a:r>
              <a:rPr lang="en-CA" sz="1100" dirty="0" err="1">
                <a:solidFill>
                  <a:schemeClr val="dk1"/>
                </a:solidFill>
                <a:latin typeface="Raleway"/>
                <a:ea typeface="Raleway"/>
                <a:cs typeface="Raleway"/>
                <a:sym typeface="Raleway"/>
              </a:rPr>
              <a:t>régionales</a:t>
            </a:r>
            <a:r>
              <a:rPr lang="en-CA" sz="1100" dirty="0">
                <a:solidFill>
                  <a:schemeClr val="dk1"/>
                </a:solidFill>
                <a:latin typeface="Raleway"/>
                <a:ea typeface="Raleway"/>
                <a:cs typeface="Raleway"/>
                <a:sym typeface="Raleway"/>
              </a:rPr>
              <a:t>, et 520 </a:t>
            </a:r>
            <a:r>
              <a:rPr lang="en-CA" sz="1100" dirty="0" err="1">
                <a:solidFill>
                  <a:schemeClr val="dk1"/>
                </a:solidFill>
                <a:latin typeface="Raleway"/>
                <a:ea typeface="Raleway"/>
                <a:cs typeface="Raleway"/>
                <a:sym typeface="Raleway"/>
              </a:rPr>
              <a:t>Albertains</a:t>
            </a:r>
            <a:r>
              <a:rPr lang="en-CA" sz="1100" dirty="0">
                <a:solidFill>
                  <a:schemeClr val="dk1"/>
                </a:solidFill>
                <a:latin typeface="Raleway"/>
                <a:ea typeface="Raleway"/>
                <a:cs typeface="Raleway"/>
                <a:sym typeface="Raleway"/>
              </a:rPr>
              <a:t> et </a:t>
            </a:r>
            <a:r>
              <a:rPr lang="en-CA" sz="1100" dirty="0" err="1">
                <a:solidFill>
                  <a:schemeClr val="dk1"/>
                </a:solidFill>
                <a:latin typeface="Raleway"/>
                <a:ea typeface="Raleway"/>
                <a:cs typeface="Raleway"/>
                <a:sym typeface="Raleway"/>
              </a:rPr>
              <a:t>Albertaines</a:t>
            </a:r>
            <a:r>
              <a:rPr lang="en-CA" sz="1100" dirty="0">
                <a:solidFill>
                  <a:schemeClr val="dk1"/>
                </a:solidFill>
                <a:latin typeface="Raleway"/>
                <a:ea typeface="Raleway"/>
                <a:cs typeface="Raleway"/>
                <a:sym typeface="Raleway"/>
              </a:rPr>
              <a:t> via un </a:t>
            </a:r>
            <a:r>
              <a:rPr lang="en-CA" sz="1100" dirty="0" err="1">
                <a:solidFill>
                  <a:schemeClr val="dk1"/>
                </a:solidFill>
                <a:latin typeface="Raleway"/>
                <a:ea typeface="Raleway"/>
                <a:cs typeface="Raleway"/>
                <a:sym typeface="Raleway"/>
              </a:rPr>
              <a:t>sondage</a:t>
            </a:r>
            <a:r>
              <a:rPr lang="en-CA" sz="1100" dirty="0">
                <a:solidFill>
                  <a:schemeClr val="dk1"/>
                </a:solidFill>
                <a:latin typeface="Raleway"/>
                <a:ea typeface="Raleway"/>
                <a:cs typeface="Raleway"/>
                <a:sym typeface="Raleway"/>
              </a:rPr>
              <a:t> de validation des </a:t>
            </a:r>
            <a:r>
              <a:rPr lang="en-CA" sz="1100" dirty="0" err="1">
                <a:solidFill>
                  <a:schemeClr val="dk1"/>
                </a:solidFill>
                <a:latin typeface="Raleway"/>
                <a:ea typeface="Raleway"/>
                <a:cs typeface="Raleway"/>
                <a:sym typeface="Raleway"/>
              </a:rPr>
              <a:t>priorités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identifiées</a:t>
            </a:r>
            <a:r>
              <a:rPr lang="en-CA" sz="1100" dirty="0">
                <a:solidFill>
                  <a:schemeClr val="dk1"/>
                </a:solidFill>
                <a:latin typeface="Raleway"/>
                <a:ea typeface="Raleway"/>
                <a:cs typeface="Raleway"/>
                <a:sym typeface="Raleway"/>
              </a:rPr>
              <a:t>. 42,3% des </a:t>
            </a:r>
            <a:r>
              <a:rPr lang="en-CA" sz="1100" dirty="0" err="1">
                <a:solidFill>
                  <a:schemeClr val="dk1"/>
                </a:solidFill>
                <a:latin typeface="Raleway"/>
                <a:ea typeface="Raleway"/>
                <a:cs typeface="Raleway"/>
                <a:sym typeface="Raleway"/>
              </a:rPr>
              <a:t>répondants</a:t>
            </a:r>
            <a:r>
              <a:rPr lang="en-CA" sz="1100" dirty="0">
                <a:solidFill>
                  <a:schemeClr val="dk1"/>
                </a:solidFill>
                <a:latin typeface="Raleway"/>
                <a:ea typeface="Raleway"/>
                <a:cs typeface="Raleway"/>
                <a:sym typeface="Raleway"/>
              </a:rPr>
              <a:t> et </a:t>
            </a:r>
            <a:r>
              <a:rPr lang="en-CA" sz="1100" dirty="0" err="1">
                <a:solidFill>
                  <a:schemeClr val="dk1"/>
                </a:solidFill>
                <a:latin typeface="Raleway"/>
                <a:ea typeface="Raleway"/>
                <a:cs typeface="Raleway"/>
                <a:sym typeface="Raleway"/>
              </a:rPr>
              <a:t>répondantes</a:t>
            </a:r>
            <a:r>
              <a:rPr lang="en-CA" sz="1100" dirty="0">
                <a:solidFill>
                  <a:schemeClr val="dk1"/>
                </a:solidFill>
                <a:latin typeface="Raleway"/>
                <a:ea typeface="Raleway"/>
                <a:cs typeface="Raleway"/>
                <a:sym typeface="Raleway"/>
              </a:rPr>
              <a:t> au </a:t>
            </a:r>
            <a:r>
              <a:rPr lang="en-CA" sz="1100" dirty="0" err="1">
                <a:solidFill>
                  <a:schemeClr val="dk1"/>
                </a:solidFill>
                <a:latin typeface="Raleway"/>
                <a:ea typeface="Raleway"/>
                <a:cs typeface="Raleway"/>
                <a:sym typeface="Raleway"/>
              </a:rPr>
              <a:t>sondage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provenaient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d’autres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villes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qu’Edmonton</a:t>
            </a:r>
            <a:r>
              <a:rPr lang="en-CA" sz="1100" dirty="0">
                <a:solidFill>
                  <a:schemeClr val="dk1"/>
                </a:solidFill>
                <a:latin typeface="Raleway"/>
                <a:ea typeface="Raleway"/>
                <a:cs typeface="Raleway"/>
                <a:sym typeface="Raleway"/>
              </a:rPr>
              <a:t> et Calgary. </a:t>
            </a:r>
            <a:endParaRPr dirty="0">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100" dirty="0" err="1">
                <a:solidFill>
                  <a:schemeClr val="dk1"/>
                </a:solidFill>
                <a:latin typeface="Raleway"/>
                <a:ea typeface="Raleway"/>
                <a:cs typeface="Raleway"/>
                <a:sym typeface="Raleway"/>
              </a:rPr>
              <a:t>Plusieurs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éléments</a:t>
            </a:r>
            <a:r>
              <a:rPr lang="en-CA" sz="1100" dirty="0">
                <a:solidFill>
                  <a:schemeClr val="dk1"/>
                </a:solidFill>
                <a:latin typeface="Raleway"/>
                <a:ea typeface="Raleway"/>
                <a:cs typeface="Raleway"/>
                <a:sym typeface="Raleway"/>
              </a:rPr>
              <a:t> qui </a:t>
            </a:r>
            <a:r>
              <a:rPr lang="en-CA" sz="1100" dirty="0" err="1">
                <a:solidFill>
                  <a:schemeClr val="dk1"/>
                </a:solidFill>
                <a:latin typeface="Raleway"/>
                <a:ea typeface="Raleway"/>
                <a:cs typeface="Raleway"/>
                <a:sym typeface="Raleway"/>
              </a:rPr>
              <a:t>figurent</a:t>
            </a:r>
            <a:r>
              <a:rPr lang="en-CA" sz="1100" dirty="0">
                <a:solidFill>
                  <a:schemeClr val="dk1"/>
                </a:solidFill>
                <a:latin typeface="Raleway"/>
                <a:ea typeface="Raleway"/>
                <a:cs typeface="Raleway"/>
                <a:sym typeface="Raleway"/>
              </a:rPr>
              <a:t> dans </a:t>
            </a:r>
            <a:r>
              <a:rPr lang="en-CA" sz="1100" dirty="0" err="1">
                <a:solidFill>
                  <a:schemeClr val="dk1"/>
                </a:solidFill>
                <a:latin typeface="Raleway"/>
                <a:ea typeface="Raleway"/>
                <a:cs typeface="Raleway"/>
                <a:sym typeface="Raleway"/>
              </a:rPr>
              <a:t>ce</a:t>
            </a:r>
            <a:r>
              <a:rPr lang="en-CA" sz="1100" dirty="0">
                <a:solidFill>
                  <a:schemeClr val="dk1"/>
                </a:solidFill>
                <a:latin typeface="Raleway"/>
                <a:ea typeface="Raleway"/>
                <a:cs typeface="Raleway"/>
                <a:sym typeface="Raleway"/>
              </a:rPr>
              <a:t> Plan </a:t>
            </a:r>
            <a:r>
              <a:rPr lang="en-CA" sz="1100" dirty="0" err="1">
                <a:solidFill>
                  <a:schemeClr val="dk1"/>
                </a:solidFill>
                <a:latin typeface="Raleway"/>
                <a:ea typeface="Raleway"/>
                <a:cs typeface="Raleway"/>
                <a:sym typeface="Raleway"/>
              </a:rPr>
              <a:t>d’action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comprennent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une</a:t>
            </a:r>
            <a:r>
              <a:rPr lang="en-CA" sz="1100" dirty="0">
                <a:solidFill>
                  <a:schemeClr val="dk1"/>
                </a:solidFill>
                <a:latin typeface="Raleway"/>
                <a:ea typeface="Raleway"/>
                <a:cs typeface="Raleway"/>
                <a:sym typeface="Raleway"/>
              </a:rPr>
              <a:t> dimension </a:t>
            </a:r>
            <a:r>
              <a:rPr lang="en-CA" sz="1100" dirty="0" err="1">
                <a:solidFill>
                  <a:schemeClr val="dk1"/>
                </a:solidFill>
                <a:latin typeface="Raleway"/>
                <a:ea typeface="Raleway"/>
                <a:cs typeface="Raleway"/>
                <a:sym typeface="Raleway"/>
              </a:rPr>
              <a:t>régionale</a:t>
            </a:r>
            <a:r>
              <a:rPr lang="en-CA" sz="1100" dirty="0">
                <a:solidFill>
                  <a:schemeClr val="dk1"/>
                </a:solidFill>
                <a:latin typeface="Raleway"/>
                <a:ea typeface="Raleway"/>
                <a:cs typeface="Raleway"/>
                <a:sym typeface="Raleway"/>
              </a:rPr>
              <a:t>. </a:t>
            </a:r>
            <a:endParaRPr sz="1100" dirty="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100" dirty="0">
                <a:solidFill>
                  <a:schemeClr val="dk1"/>
                </a:solidFill>
                <a:latin typeface="Raleway"/>
                <a:ea typeface="Raleway"/>
                <a:cs typeface="Raleway"/>
                <a:sym typeface="Raleway"/>
              </a:rPr>
              <a:t>La santé </a:t>
            </a:r>
            <a:r>
              <a:rPr lang="en-CA" dirty="0" err="1">
                <a:solidFill>
                  <a:schemeClr val="dk1"/>
                </a:solidFill>
                <a:latin typeface="Raleway"/>
                <a:ea typeface="Raleway"/>
                <a:cs typeface="Raleway"/>
                <a:sym typeface="Raleway"/>
              </a:rPr>
              <a:t>est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ressortie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comme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étant</a:t>
            </a:r>
            <a:r>
              <a:rPr lang="en-CA" sz="1100" dirty="0">
                <a:solidFill>
                  <a:schemeClr val="dk1"/>
                </a:solidFill>
                <a:latin typeface="Raleway"/>
                <a:ea typeface="Raleway"/>
                <a:cs typeface="Raleway"/>
                <a:sym typeface="Raleway"/>
              </a:rPr>
              <a:t> la </a:t>
            </a:r>
            <a:r>
              <a:rPr lang="en-CA" sz="1100" dirty="0" err="1">
                <a:solidFill>
                  <a:schemeClr val="dk1"/>
                </a:solidFill>
                <a:latin typeface="Raleway"/>
                <a:ea typeface="Raleway"/>
                <a:cs typeface="Raleway"/>
                <a:sym typeface="Raleway"/>
              </a:rPr>
              <a:t>priorité</a:t>
            </a:r>
            <a:r>
              <a:rPr lang="en-CA" sz="1100" dirty="0">
                <a:solidFill>
                  <a:schemeClr val="dk1"/>
                </a:solidFill>
                <a:latin typeface="Raleway"/>
                <a:ea typeface="Raleway"/>
                <a:cs typeface="Raleway"/>
                <a:sym typeface="Raleway"/>
              </a:rPr>
              <a:t> #1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termes</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besoins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services </a:t>
            </a:r>
            <a:r>
              <a:rPr lang="en-CA" sz="1100" dirty="0" err="1">
                <a:solidFill>
                  <a:schemeClr val="dk1"/>
                </a:solidFill>
                <a:latin typeface="Raleway"/>
                <a:ea typeface="Raleway"/>
                <a:cs typeface="Raleway"/>
                <a:sym typeface="Raleway"/>
              </a:rPr>
              <a:t>gouvernementaux</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peu</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importe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l’âge</a:t>
            </a:r>
            <a:r>
              <a:rPr lang="en-CA" sz="1100" dirty="0">
                <a:solidFill>
                  <a:schemeClr val="dk1"/>
                </a:solidFill>
                <a:latin typeface="Raleway"/>
                <a:ea typeface="Raleway"/>
                <a:cs typeface="Raleway"/>
                <a:sym typeface="Raleway"/>
              </a:rPr>
              <a:t>, la </a:t>
            </a:r>
            <a:r>
              <a:rPr lang="en-CA" sz="1100" dirty="0" err="1">
                <a:solidFill>
                  <a:schemeClr val="dk1"/>
                </a:solidFill>
                <a:latin typeface="Raleway"/>
                <a:ea typeface="Raleway"/>
                <a:cs typeface="Raleway"/>
                <a:sym typeface="Raleway"/>
              </a:rPr>
              <a:t>région</a:t>
            </a:r>
            <a:r>
              <a:rPr lang="en-CA" sz="1100" dirty="0">
                <a:solidFill>
                  <a:schemeClr val="dk1"/>
                </a:solidFill>
                <a:latin typeface="Raleway"/>
                <a:ea typeface="Raleway"/>
                <a:cs typeface="Raleway"/>
                <a:sym typeface="Raleway"/>
              </a:rPr>
              <a:t>, le </a:t>
            </a:r>
            <a:r>
              <a:rPr lang="en-CA" sz="1100" dirty="0" err="1">
                <a:solidFill>
                  <a:schemeClr val="dk1"/>
                </a:solidFill>
                <a:latin typeface="Raleway"/>
                <a:ea typeface="Raleway"/>
                <a:cs typeface="Raleway"/>
                <a:sym typeface="Raleway"/>
              </a:rPr>
              <a:t>sexe</a:t>
            </a:r>
            <a:r>
              <a:rPr lang="en-CA" sz="1100" dirty="0">
                <a:solidFill>
                  <a:schemeClr val="dk1"/>
                </a:solidFill>
                <a:latin typeface="Raleway"/>
                <a:ea typeface="Raleway"/>
                <a:cs typeface="Raleway"/>
                <a:sym typeface="Raleway"/>
              </a:rPr>
              <a:t>, le temps passé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Alberta. L</a:t>
            </a:r>
            <a:r>
              <a:rPr lang="en-CA" dirty="0">
                <a:solidFill>
                  <a:schemeClr val="dk1"/>
                </a:solidFill>
                <a:latin typeface="Raleway"/>
                <a:ea typeface="Raleway"/>
                <a:cs typeface="Raleway"/>
                <a:sym typeface="Raleway"/>
              </a:rPr>
              <a:t>’ACFA et le </a:t>
            </a:r>
            <a:r>
              <a:rPr lang="en-CA" dirty="0" err="1">
                <a:solidFill>
                  <a:schemeClr val="dk1"/>
                </a:solidFill>
                <a:latin typeface="Raleway"/>
                <a:ea typeface="Raleway"/>
                <a:cs typeface="Raleway"/>
                <a:sym typeface="Raleway"/>
              </a:rPr>
              <a:t>Réseau</a:t>
            </a:r>
            <a:r>
              <a:rPr lang="en-CA" dirty="0">
                <a:solidFill>
                  <a:schemeClr val="dk1"/>
                </a:solidFill>
                <a:latin typeface="Raleway"/>
                <a:ea typeface="Raleway"/>
                <a:cs typeface="Raleway"/>
                <a:sym typeface="Raleway"/>
              </a:rPr>
              <a:t> santé Alberta </a:t>
            </a:r>
            <a:r>
              <a:rPr lang="en-CA" dirty="0" err="1">
                <a:solidFill>
                  <a:schemeClr val="dk1"/>
                </a:solidFill>
                <a:latin typeface="Raleway"/>
                <a:ea typeface="Raleway"/>
                <a:cs typeface="Raleway"/>
                <a:sym typeface="Raleway"/>
              </a:rPr>
              <a:t>ont</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donc</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travaillé</a:t>
            </a:r>
            <a:r>
              <a:rPr lang="en-CA" dirty="0">
                <a:solidFill>
                  <a:schemeClr val="dk1"/>
                </a:solidFill>
                <a:latin typeface="Raleway"/>
                <a:ea typeface="Raleway"/>
                <a:cs typeface="Raleway"/>
                <a:sym typeface="Raleway"/>
              </a:rPr>
              <a:t> ensemble </a:t>
            </a:r>
            <a:r>
              <a:rPr lang="en-CA" dirty="0" err="1">
                <a:solidFill>
                  <a:schemeClr val="dk1"/>
                </a:solidFill>
                <a:latin typeface="Raleway"/>
                <a:ea typeface="Raleway"/>
                <a:cs typeface="Raleway"/>
                <a:sym typeface="Raleway"/>
              </a:rPr>
              <a:t>afin</a:t>
            </a:r>
            <a:r>
              <a:rPr lang="en-CA" dirty="0">
                <a:solidFill>
                  <a:schemeClr val="dk1"/>
                </a:solidFill>
                <a:latin typeface="Raleway"/>
                <a:ea typeface="Raleway"/>
                <a:cs typeface="Raleway"/>
                <a:sym typeface="Raleway"/>
              </a:rPr>
              <a:t> de </a:t>
            </a:r>
            <a:r>
              <a:rPr lang="en-CA" dirty="0" err="1">
                <a:solidFill>
                  <a:schemeClr val="dk1"/>
                </a:solidFill>
                <a:latin typeface="Raleway"/>
                <a:ea typeface="Raleway"/>
                <a:cs typeface="Raleway"/>
                <a:sym typeface="Raleway"/>
              </a:rPr>
              <a:t>mettre</a:t>
            </a:r>
            <a:r>
              <a:rPr lang="en-CA" dirty="0">
                <a:solidFill>
                  <a:schemeClr val="dk1"/>
                </a:solidFill>
                <a:latin typeface="Raleway"/>
                <a:ea typeface="Raleway"/>
                <a:cs typeface="Raleway"/>
                <a:sym typeface="Raleway"/>
              </a:rPr>
              <a:t> de </a:t>
            </a:r>
            <a:r>
              <a:rPr lang="en-CA" dirty="0" err="1">
                <a:solidFill>
                  <a:schemeClr val="dk1"/>
                </a:solidFill>
                <a:latin typeface="Raleway"/>
                <a:ea typeface="Raleway"/>
                <a:cs typeface="Raleway"/>
                <a:sym typeface="Raleway"/>
              </a:rPr>
              <a:t>l’avant</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cette</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priorité</a:t>
            </a:r>
            <a:r>
              <a:rPr lang="en-CA" dirty="0">
                <a:solidFill>
                  <a:schemeClr val="dk1"/>
                </a:solidFill>
                <a:latin typeface="Raleway"/>
                <a:ea typeface="Raleway"/>
                <a:cs typeface="Raleway"/>
                <a:sym typeface="Raleway"/>
              </a:rPr>
              <a:t>.</a:t>
            </a:r>
            <a:endParaRPr dirty="0">
              <a:solidFill>
                <a:schemeClr val="dk1"/>
              </a:solidFill>
            </a:endParaRPr>
          </a:p>
          <a:p>
            <a:pPr marL="135890" lvl="0" indent="0" algn="l" rtl="0">
              <a:lnSpc>
                <a:spcPct val="115000"/>
              </a:lnSpc>
              <a:spcBef>
                <a:spcPts val="0"/>
              </a:spcBef>
              <a:spcAft>
                <a:spcPts val="0"/>
              </a:spcAft>
              <a:buClr>
                <a:schemeClr val="lt2"/>
              </a:buClr>
              <a:buSzPts val="1460"/>
              <a:buFont typeface="Raleway"/>
              <a:buNone/>
            </a:pPr>
            <a:r>
              <a:rPr lang="en-CA" sz="1100" dirty="0">
                <a:solidFill>
                  <a:schemeClr val="dk1"/>
                </a:solidFill>
                <a:latin typeface="Raleway"/>
                <a:ea typeface="Raleway"/>
                <a:cs typeface="Raleway"/>
                <a:sym typeface="Raleway"/>
              </a:rPr>
              <a:t> </a:t>
            </a:r>
            <a:endParaRPr dirty="0">
              <a:solidFill>
                <a:schemeClr val="dk1"/>
              </a:solidFill>
            </a:endParaRPr>
          </a:p>
          <a:p>
            <a:pPr marL="457200" marR="0" lvl="0" indent="-321310" algn="l" rtl="0">
              <a:lnSpc>
                <a:spcPct val="115000"/>
              </a:lnSpc>
              <a:spcBef>
                <a:spcPts val="0"/>
              </a:spcBef>
              <a:spcAft>
                <a:spcPts val="0"/>
              </a:spcAft>
              <a:buClr>
                <a:schemeClr val="dk1"/>
              </a:buClr>
              <a:buSzPts val="1460"/>
              <a:buFont typeface="Raleway"/>
              <a:buChar char="➢"/>
            </a:pPr>
            <a:r>
              <a:rPr lang="en-CA" sz="1100" dirty="0" err="1">
                <a:solidFill>
                  <a:schemeClr val="dk1"/>
                </a:solidFill>
                <a:latin typeface="Raleway"/>
                <a:ea typeface="Raleway"/>
                <a:cs typeface="Raleway"/>
                <a:sym typeface="Raleway"/>
              </a:rPr>
              <a:t>Parmi</a:t>
            </a:r>
            <a:r>
              <a:rPr lang="en-CA" sz="1100" dirty="0">
                <a:solidFill>
                  <a:schemeClr val="dk1"/>
                </a:solidFill>
                <a:latin typeface="Raleway"/>
                <a:ea typeface="Raleway"/>
                <a:cs typeface="Raleway"/>
                <a:sym typeface="Raleway"/>
              </a:rPr>
              <a:t> les </a:t>
            </a:r>
            <a:r>
              <a:rPr lang="en-CA" sz="1100" dirty="0" err="1">
                <a:solidFill>
                  <a:schemeClr val="dk1"/>
                </a:solidFill>
                <a:latin typeface="Raleway"/>
                <a:ea typeface="Raleway"/>
                <a:cs typeface="Raleway"/>
                <a:sym typeface="Raleway"/>
              </a:rPr>
              <a:t>principales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préoccupations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figurent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l'accès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limité</a:t>
            </a:r>
            <a:r>
              <a:rPr lang="en-CA" sz="1100" dirty="0">
                <a:solidFill>
                  <a:schemeClr val="dk1"/>
                </a:solidFill>
                <a:latin typeface="Raleway"/>
                <a:ea typeface="Raleway"/>
                <a:cs typeface="Raleway"/>
                <a:sym typeface="Raleway"/>
              </a:rPr>
              <a:t> aux services de santé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dans </a:t>
            </a:r>
            <a:r>
              <a:rPr lang="en-CA" sz="1100" dirty="0" err="1">
                <a:solidFill>
                  <a:schemeClr val="dk1"/>
                </a:solidFill>
                <a:latin typeface="Raleway"/>
                <a:ea typeface="Raleway"/>
                <a:cs typeface="Raleway"/>
                <a:sym typeface="Raleway"/>
              </a:rPr>
              <a:t>toute</a:t>
            </a:r>
            <a:r>
              <a:rPr lang="en-CA" sz="1100" dirty="0">
                <a:solidFill>
                  <a:schemeClr val="dk1"/>
                </a:solidFill>
                <a:latin typeface="Raleway"/>
                <a:ea typeface="Raleway"/>
                <a:cs typeface="Raleway"/>
                <a:sym typeface="Raleway"/>
              </a:rPr>
              <a:t> la province et le </a:t>
            </a:r>
            <a:r>
              <a:rPr lang="en-CA" sz="1100" dirty="0" err="1">
                <a:solidFill>
                  <a:schemeClr val="dk1"/>
                </a:solidFill>
                <a:latin typeface="Raleway"/>
                <a:ea typeface="Raleway"/>
                <a:cs typeface="Raleway"/>
                <a:sym typeface="Raleway"/>
              </a:rPr>
              <a:t>manque</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soutien</a:t>
            </a:r>
            <a:r>
              <a:rPr lang="en-CA" sz="1100" dirty="0">
                <a:solidFill>
                  <a:schemeClr val="dk1"/>
                </a:solidFill>
                <a:latin typeface="Raleway"/>
                <a:ea typeface="Raleway"/>
                <a:cs typeface="Raleway"/>
                <a:sym typeface="Raleway"/>
              </a:rPr>
              <a:t> à domicile pour les </a:t>
            </a:r>
            <a:r>
              <a:rPr lang="en-CA" sz="1100" dirty="0" err="1">
                <a:solidFill>
                  <a:schemeClr val="dk1"/>
                </a:solidFill>
                <a:latin typeface="Raleway"/>
                <a:ea typeface="Raleway"/>
                <a:cs typeface="Raleway"/>
                <a:sym typeface="Raleway"/>
              </a:rPr>
              <a:t>personnes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âgées</a:t>
            </a:r>
            <a:r>
              <a:rPr lang="en-CA" sz="1100" dirty="0">
                <a:solidFill>
                  <a:schemeClr val="dk1"/>
                </a:solidFill>
                <a:latin typeface="Raleway"/>
                <a:ea typeface="Raleway"/>
                <a:cs typeface="Raleway"/>
                <a:sym typeface="Raleway"/>
              </a:rPr>
              <a:t> francophones. </a:t>
            </a:r>
            <a:r>
              <a:rPr lang="en-CA" sz="1100" dirty="0" err="1">
                <a:solidFill>
                  <a:schemeClr val="dk1"/>
                </a:solidFill>
                <a:latin typeface="Raleway"/>
                <a:ea typeface="Raleway"/>
                <a:cs typeface="Raleway"/>
                <a:sym typeface="Raleway"/>
              </a:rPr>
              <a:t>Actuellement</a:t>
            </a:r>
            <a:r>
              <a:rPr lang="en-CA" sz="1100" dirty="0">
                <a:solidFill>
                  <a:schemeClr val="dk1"/>
                </a:solidFill>
                <a:latin typeface="Raleway"/>
                <a:ea typeface="Raleway"/>
                <a:cs typeface="Raleway"/>
                <a:sym typeface="Raleway"/>
              </a:rPr>
              <a:t>, les services de santé </a:t>
            </a:r>
            <a:r>
              <a:rPr lang="en-CA" sz="1100" dirty="0" err="1">
                <a:solidFill>
                  <a:schemeClr val="dk1"/>
                </a:solidFill>
                <a:latin typeface="Raleway"/>
                <a:ea typeface="Raleway"/>
                <a:cs typeface="Raleway"/>
                <a:sym typeface="Raleway"/>
              </a:rPr>
              <a:t>offerts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sont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très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minimes</a:t>
            </a:r>
            <a:r>
              <a:rPr lang="en-CA" sz="1100" dirty="0">
                <a:solidFill>
                  <a:schemeClr val="dk1"/>
                </a:solidFill>
                <a:latin typeface="Raleway"/>
                <a:ea typeface="Raleway"/>
                <a:cs typeface="Raleway"/>
                <a:sym typeface="Raleway"/>
              </a:rPr>
              <a:t> et </a:t>
            </a:r>
            <a:r>
              <a:rPr lang="en-CA" sz="1100" dirty="0" err="1">
                <a:solidFill>
                  <a:schemeClr val="dk1"/>
                </a:solidFill>
                <a:latin typeface="Raleway"/>
                <a:ea typeface="Raleway"/>
                <a:cs typeface="Raleway"/>
                <a:sym typeface="Raleway"/>
              </a:rPr>
              <a:t>seulement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disponibles</a:t>
            </a:r>
            <a:r>
              <a:rPr lang="en-CA" sz="1100" dirty="0">
                <a:solidFill>
                  <a:schemeClr val="dk1"/>
                </a:solidFill>
                <a:latin typeface="Raleway"/>
                <a:ea typeface="Raleway"/>
                <a:cs typeface="Raleway"/>
                <a:sym typeface="Raleway"/>
              </a:rPr>
              <a:t> à Edmonton </a:t>
            </a:r>
            <a:r>
              <a:rPr lang="en-CA" sz="1100" dirty="0" err="1">
                <a:solidFill>
                  <a:schemeClr val="dk1"/>
                </a:solidFill>
                <a:latin typeface="Raleway"/>
                <a:ea typeface="Raleway"/>
                <a:cs typeface="Raleway"/>
                <a:sym typeface="Raleway"/>
              </a:rPr>
              <a:t>ou</a:t>
            </a:r>
            <a:r>
              <a:rPr lang="en-CA" sz="1100" dirty="0">
                <a:solidFill>
                  <a:schemeClr val="dk1"/>
                </a:solidFill>
                <a:latin typeface="Raleway"/>
                <a:ea typeface="Raleway"/>
                <a:cs typeface="Raleway"/>
                <a:sym typeface="Raleway"/>
              </a:rPr>
              <a:t> McLennan. </a:t>
            </a:r>
            <a:r>
              <a:rPr lang="en-CA" sz="1100" dirty="0" err="1">
                <a:solidFill>
                  <a:schemeClr val="dk1"/>
                </a:solidFill>
                <a:latin typeface="Raleway"/>
                <a:ea typeface="Raleway"/>
                <a:cs typeface="Raleway"/>
                <a:sym typeface="Raleway"/>
              </a:rPr>
              <a:t>Cela</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crée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une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iniquité</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matière </a:t>
            </a:r>
            <a:r>
              <a:rPr lang="en-CA" sz="1100" dirty="0" err="1">
                <a:solidFill>
                  <a:schemeClr val="dk1"/>
                </a:solidFill>
                <a:latin typeface="Raleway"/>
                <a:ea typeface="Raleway"/>
                <a:cs typeface="Raleway"/>
                <a:sym typeface="Raleway"/>
              </a:rPr>
              <a:t>d'accès</a:t>
            </a:r>
            <a:r>
              <a:rPr lang="en-CA" sz="1100" dirty="0">
                <a:solidFill>
                  <a:schemeClr val="dk1"/>
                </a:solidFill>
                <a:latin typeface="Raleway"/>
                <a:ea typeface="Raleway"/>
                <a:cs typeface="Raleway"/>
                <a:sym typeface="Raleway"/>
              </a:rPr>
              <a:t> aux </a:t>
            </a:r>
            <a:r>
              <a:rPr lang="en-CA" sz="1100" dirty="0" err="1">
                <a:solidFill>
                  <a:schemeClr val="dk1"/>
                </a:solidFill>
                <a:latin typeface="Raleway"/>
                <a:ea typeface="Raleway"/>
                <a:cs typeface="Raleway"/>
                <a:sym typeface="Raleway"/>
              </a:rPr>
              <a:t>soins</a:t>
            </a:r>
            <a:r>
              <a:rPr lang="en-CA" sz="1100" dirty="0">
                <a:solidFill>
                  <a:schemeClr val="dk1"/>
                </a:solidFill>
                <a:latin typeface="Raleway"/>
                <a:ea typeface="Raleway"/>
                <a:cs typeface="Raleway"/>
                <a:sym typeface="Raleway"/>
              </a:rPr>
              <a:t> de santé pour les francophones </a:t>
            </a:r>
            <a:r>
              <a:rPr lang="en-CA" sz="1100" dirty="0" err="1">
                <a:solidFill>
                  <a:schemeClr val="dk1"/>
                </a:solidFill>
                <a:latin typeface="Raleway"/>
                <a:ea typeface="Raleway"/>
                <a:cs typeface="Raleway"/>
                <a:sym typeface="Raleway"/>
              </a:rPr>
              <a:t>dispersés</a:t>
            </a:r>
            <a:r>
              <a:rPr lang="en-CA" sz="1100" dirty="0">
                <a:solidFill>
                  <a:schemeClr val="dk1"/>
                </a:solidFill>
                <a:latin typeface="Raleway"/>
                <a:ea typeface="Raleway"/>
                <a:cs typeface="Raleway"/>
                <a:sym typeface="Raleway"/>
              </a:rPr>
              <a:t> à travers la province.</a:t>
            </a:r>
            <a:endParaRPr dirty="0">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7200" lvl="0" indent="-22860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7200" lvl="0" indent="-22860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endParaRPr sz="1100" dirty="0">
              <a:solidFill>
                <a:schemeClr val="dk1"/>
              </a:solidFill>
              <a:latin typeface="Raleway"/>
              <a:ea typeface="Raleway"/>
              <a:cs typeface="Raleway"/>
              <a:sym typeface="Raleway"/>
            </a:endParaRPr>
          </a:p>
        </p:txBody>
      </p:sp>
      <p:sp>
        <p:nvSpPr>
          <p:cNvPr id="493" name="Google Shape;4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28690" lvl="0" indent="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0000" lvl="0" indent="-321310" algn="l" rtl="0">
              <a:lnSpc>
                <a:spcPct val="115000"/>
              </a:lnSpc>
              <a:spcBef>
                <a:spcPts val="0"/>
              </a:spcBef>
              <a:spcAft>
                <a:spcPts val="0"/>
              </a:spcAft>
              <a:buClr>
                <a:schemeClr val="dk1"/>
              </a:buClr>
              <a:buSzPts val="1460"/>
              <a:buFont typeface="Raleway"/>
              <a:buChar char="➢"/>
            </a:pPr>
            <a:r>
              <a:rPr lang="en-CA" sz="1100" dirty="0">
                <a:solidFill>
                  <a:schemeClr val="dk1"/>
                </a:solidFill>
                <a:latin typeface="Raleway"/>
                <a:ea typeface="Raleway"/>
                <a:cs typeface="Raleway"/>
                <a:sym typeface="Raleway"/>
              </a:rPr>
              <a:t>À </a:t>
            </a:r>
            <a:r>
              <a:rPr lang="en-CA" sz="1100" dirty="0" err="1">
                <a:solidFill>
                  <a:schemeClr val="dk1"/>
                </a:solidFill>
                <a:latin typeface="Raleway"/>
                <a:ea typeface="Raleway"/>
                <a:cs typeface="Raleway"/>
                <a:sym typeface="Raleway"/>
              </a:rPr>
              <a:t>l’écran</a:t>
            </a:r>
            <a:r>
              <a:rPr lang="en-CA" sz="1100" dirty="0">
                <a:solidFill>
                  <a:schemeClr val="dk1"/>
                </a:solidFill>
                <a:latin typeface="Raleway"/>
                <a:ea typeface="Raleway"/>
                <a:cs typeface="Raleway"/>
                <a:sym typeface="Raleway"/>
              </a:rPr>
              <a:t> dans la </a:t>
            </a:r>
            <a:r>
              <a:rPr lang="en-CA" sz="1100" dirty="0" err="1">
                <a:solidFill>
                  <a:schemeClr val="dk1"/>
                </a:solidFill>
                <a:latin typeface="Raleway"/>
                <a:ea typeface="Raleway"/>
                <a:cs typeface="Raleway"/>
                <a:sym typeface="Raleway"/>
              </a:rPr>
              <a:t>partie</a:t>
            </a:r>
            <a:r>
              <a:rPr lang="en-CA" sz="1100" dirty="0">
                <a:solidFill>
                  <a:schemeClr val="dk1"/>
                </a:solidFill>
                <a:latin typeface="Raleway"/>
                <a:ea typeface="Raleway"/>
                <a:cs typeface="Raleway"/>
                <a:sym typeface="Raleway"/>
              </a:rPr>
              <a:t> mauve, </a:t>
            </a:r>
            <a:r>
              <a:rPr lang="en-CA" sz="1100" dirty="0" err="1">
                <a:solidFill>
                  <a:schemeClr val="dk1"/>
                </a:solidFill>
                <a:latin typeface="Raleway"/>
                <a:ea typeface="Raleway"/>
                <a:cs typeface="Raleway"/>
                <a:sym typeface="Raleway"/>
              </a:rPr>
              <a:t>vous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pouvez</a:t>
            </a:r>
            <a:r>
              <a:rPr lang="en-CA" sz="1100" dirty="0">
                <a:solidFill>
                  <a:schemeClr val="dk1"/>
                </a:solidFill>
                <a:latin typeface="Raleway"/>
                <a:ea typeface="Raleway"/>
                <a:cs typeface="Raleway"/>
                <a:sym typeface="Raleway"/>
              </a:rPr>
              <a:t> lire </a:t>
            </a:r>
            <a:r>
              <a:rPr lang="en-CA" sz="1100" dirty="0" err="1">
                <a:solidFill>
                  <a:schemeClr val="dk1"/>
                </a:solidFill>
                <a:latin typeface="Raleway"/>
                <a:ea typeface="Raleway"/>
                <a:cs typeface="Raleway"/>
                <a:sym typeface="Raleway"/>
              </a:rPr>
              <a:t>l’action</a:t>
            </a:r>
            <a:r>
              <a:rPr lang="en-CA" sz="1100" dirty="0">
                <a:solidFill>
                  <a:schemeClr val="dk1"/>
                </a:solidFill>
                <a:latin typeface="Raleway"/>
                <a:ea typeface="Raleway"/>
                <a:cs typeface="Raleway"/>
                <a:sym typeface="Raleway"/>
              </a:rPr>
              <a:t> du Plan </a:t>
            </a:r>
            <a:r>
              <a:rPr lang="en-CA" sz="1100" dirty="0" err="1">
                <a:solidFill>
                  <a:schemeClr val="dk1"/>
                </a:solidFill>
                <a:latin typeface="Raleway"/>
                <a:ea typeface="Raleway"/>
                <a:cs typeface="Raleway"/>
                <a:sym typeface="Raleway"/>
              </a:rPr>
              <a:t>d’action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question. « Augmenter </a:t>
            </a:r>
            <a:r>
              <a:rPr lang="en-CA" sz="1100" dirty="0" err="1">
                <a:solidFill>
                  <a:schemeClr val="dk1"/>
                </a:solidFill>
                <a:latin typeface="Raleway"/>
                <a:ea typeface="Raleway"/>
                <a:cs typeface="Raleway"/>
                <a:sym typeface="Raleway"/>
              </a:rPr>
              <a:t>l’offre</a:t>
            </a:r>
            <a:r>
              <a:rPr lang="en-CA" sz="1100" dirty="0">
                <a:solidFill>
                  <a:schemeClr val="dk1"/>
                </a:solidFill>
                <a:latin typeface="Raleway"/>
                <a:ea typeface="Raleway"/>
                <a:cs typeface="Raleway"/>
                <a:sym typeface="Raleway"/>
              </a:rPr>
              <a:t> de services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dans les </a:t>
            </a:r>
            <a:r>
              <a:rPr lang="en-CA" sz="1100" dirty="0" err="1">
                <a:solidFill>
                  <a:schemeClr val="dk1"/>
                </a:solidFill>
                <a:latin typeface="Raleway"/>
                <a:ea typeface="Raleway"/>
                <a:cs typeface="Raleway"/>
                <a:sym typeface="Raleway"/>
              </a:rPr>
              <a:t>régions</a:t>
            </a:r>
            <a:r>
              <a:rPr lang="en-CA" sz="1100" dirty="0">
                <a:solidFill>
                  <a:schemeClr val="dk1"/>
                </a:solidFill>
                <a:latin typeface="Raleway"/>
                <a:ea typeface="Raleway"/>
                <a:cs typeface="Raleway"/>
                <a:sym typeface="Raleway"/>
              </a:rPr>
              <a:t> à haute </a:t>
            </a:r>
            <a:r>
              <a:rPr lang="en-CA" sz="1100" dirty="0" err="1">
                <a:solidFill>
                  <a:schemeClr val="dk1"/>
                </a:solidFill>
                <a:latin typeface="Raleway"/>
                <a:ea typeface="Raleway"/>
                <a:cs typeface="Raleway"/>
                <a:sym typeface="Raleway"/>
              </a:rPr>
              <a:t>densité</a:t>
            </a:r>
            <a:r>
              <a:rPr lang="en-CA" sz="1100" dirty="0">
                <a:solidFill>
                  <a:schemeClr val="dk1"/>
                </a:solidFill>
                <a:latin typeface="Raleway"/>
                <a:ea typeface="Raleway"/>
                <a:cs typeface="Raleway"/>
                <a:sym typeface="Raleway"/>
              </a:rPr>
              <a:t> francophone tout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consultant la </a:t>
            </a:r>
            <a:r>
              <a:rPr lang="en-CA" sz="1100" dirty="0" err="1">
                <a:solidFill>
                  <a:schemeClr val="dk1"/>
                </a:solidFill>
                <a:latin typeface="Raleway"/>
                <a:ea typeface="Raleway"/>
                <a:cs typeface="Raleway"/>
                <a:sym typeface="Raleway"/>
              </a:rPr>
              <a:t>francophonie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albertaine</a:t>
            </a:r>
            <a:r>
              <a:rPr lang="en-CA" sz="1100" dirty="0">
                <a:solidFill>
                  <a:schemeClr val="dk1"/>
                </a:solidFill>
                <a:latin typeface="Raleway"/>
                <a:ea typeface="Raleway"/>
                <a:cs typeface="Raleway"/>
                <a:sym typeface="Raleway"/>
              </a:rPr>
              <a:t>. » </a:t>
            </a:r>
            <a:endParaRPr dirty="0">
              <a:solidFill>
                <a:schemeClr val="dk1"/>
              </a:solidFill>
            </a:endParaRPr>
          </a:p>
          <a:p>
            <a:pPr marL="450000" lvl="0" indent="-22860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0000" lvl="0" indent="-321310" algn="l" rtl="0">
              <a:lnSpc>
                <a:spcPct val="115000"/>
              </a:lnSpc>
              <a:spcBef>
                <a:spcPts val="0"/>
              </a:spcBef>
              <a:spcAft>
                <a:spcPts val="0"/>
              </a:spcAft>
              <a:buClr>
                <a:schemeClr val="dk1"/>
              </a:buClr>
              <a:buSzPts val="1460"/>
              <a:buFont typeface="Raleway"/>
              <a:buChar char="➢"/>
            </a:pPr>
            <a:r>
              <a:rPr lang="en-CA" sz="1100" dirty="0" err="1">
                <a:solidFill>
                  <a:schemeClr val="dk1"/>
                </a:solidFill>
                <a:latin typeface="Raleway"/>
                <a:ea typeface="Raleway"/>
                <a:cs typeface="Raleway"/>
                <a:sym typeface="Raleway"/>
              </a:rPr>
              <a:t>Vous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pouvez</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voir</a:t>
            </a:r>
            <a:r>
              <a:rPr lang="en-CA" sz="1100" dirty="0">
                <a:solidFill>
                  <a:schemeClr val="dk1"/>
                </a:solidFill>
                <a:latin typeface="Raleway"/>
                <a:ea typeface="Raleway"/>
                <a:cs typeface="Raleway"/>
                <a:sym typeface="Raleway"/>
              </a:rPr>
              <a:t> que </a:t>
            </a:r>
            <a:r>
              <a:rPr lang="en-CA" sz="1100" dirty="0" err="1">
                <a:solidFill>
                  <a:schemeClr val="dk1"/>
                </a:solidFill>
                <a:latin typeface="Raleway"/>
                <a:ea typeface="Raleway"/>
                <a:cs typeface="Raleway"/>
                <a:sym typeface="Raleway"/>
              </a:rPr>
              <a:t>cette</a:t>
            </a:r>
            <a:r>
              <a:rPr lang="en-CA" sz="1100" dirty="0">
                <a:solidFill>
                  <a:schemeClr val="dk1"/>
                </a:solidFill>
                <a:latin typeface="Raleway"/>
                <a:ea typeface="Raleway"/>
                <a:cs typeface="Raleway"/>
                <a:sym typeface="Raleway"/>
              </a:rPr>
              <a:t> action </a:t>
            </a:r>
            <a:r>
              <a:rPr lang="en-CA" sz="1100" dirty="0" err="1">
                <a:solidFill>
                  <a:schemeClr val="dk1"/>
                </a:solidFill>
                <a:latin typeface="Raleway"/>
                <a:ea typeface="Raleway"/>
                <a:cs typeface="Raleway"/>
                <a:sym typeface="Raleway"/>
              </a:rPr>
              <a:t>est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très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générale</a:t>
            </a:r>
            <a:r>
              <a:rPr lang="en-CA" sz="1100" dirty="0">
                <a:solidFill>
                  <a:schemeClr val="dk1"/>
                </a:solidFill>
                <a:latin typeface="Raleway"/>
                <a:ea typeface="Raleway"/>
                <a:cs typeface="Raleway"/>
                <a:sym typeface="Raleway"/>
              </a:rPr>
              <a:t>. Comment augmenter </a:t>
            </a:r>
            <a:r>
              <a:rPr lang="en-CA" sz="1100" dirty="0" err="1">
                <a:solidFill>
                  <a:schemeClr val="dk1"/>
                </a:solidFill>
                <a:latin typeface="Raleway"/>
                <a:ea typeface="Raleway"/>
                <a:cs typeface="Raleway"/>
                <a:sym typeface="Raleway"/>
              </a:rPr>
              <a:t>cette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offre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C’est</a:t>
            </a:r>
            <a:r>
              <a:rPr lang="en-CA" sz="1100" dirty="0">
                <a:solidFill>
                  <a:schemeClr val="dk1"/>
                </a:solidFill>
                <a:latin typeface="Raleway"/>
                <a:ea typeface="Raleway"/>
                <a:cs typeface="Raleway"/>
                <a:sym typeface="Raleway"/>
              </a:rPr>
              <a:t> quoi les </a:t>
            </a:r>
            <a:r>
              <a:rPr lang="en-CA" sz="1100" dirty="0" err="1">
                <a:solidFill>
                  <a:schemeClr val="dk1"/>
                </a:solidFill>
                <a:latin typeface="Raleway"/>
                <a:ea typeface="Raleway"/>
                <a:cs typeface="Raleway"/>
                <a:sym typeface="Raleway"/>
              </a:rPr>
              <a:t>besoins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spécifiques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Quelles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régions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devons</a:t>
            </a:r>
            <a:r>
              <a:rPr lang="en-CA" sz="1100" dirty="0">
                <a:solidFill>
                  <a:schemeClr val="dk1"/>
                </a:solidFill>
                <a:latin typeface="Raleway"/>
                <a:ea typeface="Raleway"/>
                <a:cs typeface="Raleway"/>
                <a:sym typeface="Raleway"/>
              </a:rPr>
              <a:t>-nous </a:t>
            </a:r>
            <a:r>
              <a:rPr lang="en-CA" sz="1100" dirty="0" err="1">
                <a:solidFill>
                  <a:schemeClr val="dk1"/>
                </a:solidFill>
                <a:latin typeface="Raleway"/>
                <a:ea typeface="Raleway"/>
                <a:cs typeface="Raleway"/>
                <a:sym typeface="Raleway"/>
              </a:rPr>
              <a:t>cibl</a:t>
            </a:r>
            <a:r>
              <a:rPr lang="en-CA" dirty="0" err="1">
                <a:solidFill>
                  <a:schemeClr val="dk1"/>
                </a:solidFill>
                <a:latin typeface="Raleway"/>
                <a:ea typeface="Raleway"/>
                <a:cs typeface="Raleway"/>
                <a:sym typeface="Raleway"/>
              </a:rPr>
              <a:t>er</a:t>
            </a:r>
            <a:r>
              <a:rPr lang="en-CA" sz="1100" dirty="0">
                <a:solidFill>
                  <a:schemeClr val="dk1"/>
                </a:solidFill>
                <a:latin typeface="Raleway"/>
                <a:ea typeface="Raleway"/>
                <a:cs typeface="Raleway"/>
                <a:sym typeface="Raleway"/>
              </a:rPr>
              <a:t>? Ce que nous </a:t>
            </a:r>
            <a:r>
              <a:rPr lang="en-CA" sz="1100" dirty="0" err="1">
                <a:solidFill>
                  <a:schemeClr val="dk1"/>
                </a:solidFill>
                <a:latin typeface="Raleway"/>
                <a:ea typeface="Raleway"/>
                <a:cs typeface="Raleway"/>
                <a:sym typeface="Raleway"/>
              </a:rPr>
              <a:t>savons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est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plutôt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anecdotique</a:t>
            </a:r>
            <a:r>
              <a:rPr lang="en-CA" sz="1100" dirty="0">
                <a:solidFill>
                  <a:schemeClr val="dk1"/>
                </a:solidFill>
                <a:latin typeface="Raleway"/>
                <a:ea typeface="Raleway"/>
                <a:cs typeface="Raleway"/>
                <a:sym typeface="Raleway"/>
              </a:rPr>
              <a:t> et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souhaite</a:t>
            </a:r>
            <a:r>
              <a:rPr lang="en-CA" sz="1100" dirty="0">
                <a:solidFill>
                  <a:schemeClr val="dk1"/>
                </a:solidFill>
                <a:latin typeface="Raleway"/>
                <a:ea typeface="Raleway"/>
                <a:cs typeface="Raleway"/>
                <a:sym typeface="Raleway"/>
              </a:rPr>
              <a:t> prendre des </a:t>
            </a:r>
            <a:r>
              <a:rPr lang="en-CA" sz="1100" dirty="0" err="1">
                <a:solidFill>
                  <a:schemeClr val="dk1"/>
                </a:solidFill>
                <a:latin typeface="Raleway"/>
                <a:ea typeface="Raleway"/>
                <a:cs typeface="Raleway"/>
                <a:sym typeface="Raleway"/>
              </a:rPr>
              <a:t>décisions</a:t>
            </a:r>
            <a:r>
              <a:rPr lang="en-CA" sz="1100" dirty="0">
                <a:solidFill>
                  <a:schemeClr val="dk1"/>
                </a:solidFill>
                <a:latin typeface="Raleway"/>
                <a:ea typeface="Raleway"/>
                <a:cs typeface="Raleway"/>
                <a:sym typeface="Raleway"/>
              </a:rPr>
              <a:t> sur de la recherche.  Nous </a:t>
            </a:r>
            <a:r>
              <a:rPr lang="en-CA" sz="1100" dirty="0" err="1">
                <a:solidFill>
                  <a:schemeClr val="dk1"/>
                </a:solidFill>
                <a:latin typeface="Raleway"/>
                <a:ea typeface="Raleway"/>
                <a:cs typeface="Raleway"/>
                <a:sym typeface="Raleway"/>
              </a:rPr>
              <a:t>avons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besoin</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ces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informations</a:t>
            </a:r>
            <a:r>
              <a:rPr lang="en-CA" sz="1100" dirty="0">
                <a:solidFill>
                  <a:schemeClr val="dk1"/>
                </a:solidFill>
                <a:latin typeface="Raleway"/>
                <a:ea typeface="Raleway"/>
                <a:cs typeface="Raleway"/>
                <a:sym typeface="Raleway"/>
              </a:rPr>
              <a:t> pour continuer à </a:t>
            </a:r>
            <a:r>
              <a:rPr lang="en-CA" sz="1100" dirty="0" err="1">
                <a:solidFill>
                  <a:schemeClr val="dk1"/>
                </a:solidFill>
                <a:latin typeface="Raleway"/>
                <a:ea typeface="Raleway"/>
                <a:cs typeface="Raleway"/>
                <a:sym typeface="Raleway"/>
              </a:rPr>
              <a:t>avancer</a:t>
            </a:r>
            <a:r>
              <a:rPr lang="en-CA" sz="1100" dirty="0">
                <a:solidFill>
                  <a:schemeClr val="dk1"/>
                </a:solidFill>
                <a:latin typeface="Raleway"/>
                <a:ea typeface="Raleway"/>
                <a:cs typeface="Raleway"/>
                <a:sym typeface="Raleway"/>
              </a:rPr>
              <a:t> avec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et </a:t>
            </a:r>
            <a:r>
              <a:rPr lang="en-CA" sz="1100" dirty="0" err="1">
                <a:solidFill>
                  <a:schemeClr val="dk1"/>
                </a:solidFill>
                <a:latin typeface="Raleway"/>
                <a:ea typeface="Raleway"/>
                <a:cs typeface="Raleway"/>
                <a:sym typeface="Raleway"/>
              </a:rPr>
              <a:t>revendiquer</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cet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accès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équitable</a:t>
            </a:r>
            <a:r>
              <a:rPr lang="en-CA" sz="1100" dirty="0">
                <a:solidFill>
                  <a:schemeClr val="dk1"/>
                </a:solidFill>
                <a:latin typeface="Raleway"/>
                <a:ea typeface="Raleway"/>
                <a:cs typeface="Raleway"/>
                <a:sym typeface="Raleway"/>
              </a:rPr>
              <a:t> aux services de santé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partout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province. </a:t>
            </a:r>
            <a:endParaRPr dirty="0">
              <a:solidFill>
                <a:schemeClr val="dk1"/>
              </a:solidFill>
            </a:endParaRPr>
          </a:p>
          <a:p>
            <a:pPr marL="128690" lvl="0" indent="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457200" marR="0" lvl="0" indent="-321310" algn="l" rtl="0">
              <a:lnSpc>
                <a:spcPct val="115000"/>
              </a:lnSpc>
              <a:spcBef>
                <a:spcPts val="0"/>
              </a:spcBef>
              <a:spcAft>
                <a:spcPts val="0"/>
              </a:spcAft>
              <a:buClr>
                <a:schemeClr val="dk1"/>
              </a:buClr>
              <a:buSzPts val="1460"/>
              <a:buFont typeface="Raleway"/>
              <a:buChar char="➢"/>
            </a:pPr>
            <a:r>
              <a:rPr lang="en-CA" sz="1100" dirty="0">
                <a:solidFill>
                  <a:schemeClr val="dk1"/>
                </a:solidFill>
                <a:latin typeface="Raleway"/>
                <a:ea typeface="Raleway"/>
                <a:cs typeface="Raleway"/>
                <a:sym typeface="Raleway"/>
              </a:rPr>
              <a:t>L’ACFA et le RSA </a:t>
            </a:r>
            <a:r>
              <a:rPr lang="en-CA" sz="1100" dirty="0" err="1">
                <a:solidFill>
                  <a:schemeClr val="dk1"/>
                </a:solidFill>
                <a:latin typeface="Raleway"/>
                <a:ea typeface="Raleway"/>
                <a:cs typeface="Raleway"/>
                <a:sym typeface="Raleway"/>
              </a:rPr>
              <a:t>ont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eu</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une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écoute</a:t>
            </a:r>
            <a:r>
              <a:rPr lang="en-CA" sz="1100" dirty="0">
                <a:solidFill>
                  <a:schemeClr val="dk1"/>
                </a:solidFill>
                <a:latin typeface="Raleway"/>
                <a:ea typeface="Raleway"/>
                <a:cs typeface="Raleway"/>
                <a:sym typeface="Raleway"/>
              </a:rPr>
              <a:t> attentive de la part des </a:t>
            </a:r>
            <a:r>
              <a:rPr lang="en-CA" sz="1100" dirty="0" err="1">
                <a:solidFill>
                  <a:schemeClr val="dk1"/>
                </a:solidFill>
                <a:latin typeface="Raleway"/>
                <a:ea typeface="Raleway"/>
                <a:cs typeface="Raleway"/>
                <a:sym typeface="Raleway"/>
              </a:rPr>
              <a:t>autorités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gouvernementales</a:t>
            </a:r>
            <a:r>
              <a:rPr lang="en-CA" sz="1100" dirty="0">
                <a:solidFill>
                  <a:schemeClr val="dk1"/>
                </a:solidFill>
                <a:latin typeface="Raleway"/>
                <a:ea typeface="Raleway"/>
                <a:cs typeface="Raleway"/>
                <a:sym typeface="Raleway"/>
              </a:rPr>
              <a:t>. Il y a trois </a:t>
            </a:r>
            <a:r>
              <a:rPr lang="en-CA" sz="1100" dirty="0" err="1">
                <a:solidFill>
                  <a:schemeClr val="dk1"/>
                </a:solidFill>
                <a:latin typeface="Raleway"/>
                <a:ea typeface="Raleway"/>
                <a:cs typeface="Raleway"/>
                <a:sym typeface="Raleway"/>
              </a:rPr>
              <a:t>développements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cours</a:t>
            </a:r>
            <a:r>
              <a:rPr lang="en-CA" sz="1100" dirty="0">
                <a:solidFill>
                  <a:schemeClr val="dk1"/>
                </a:solidFill>
                <a:latin typeface="Raleway"/>
                <a:ea typeface="Raleway"/>
                <a:cs typeface="Raleway"/>
                <a:sym typeface="Raleway"/>
              </a:rPr>
              <a:t> avec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a:t>
            </a:r>
            <a:endParaRPr dirty="0">
              <a:solidFill>
                <a:schemeClr val="dk1"/>
              </a:solidFill>
            </a:endParaRPr>
          </a:p>
          <a:p>
            <a:pPr marL="914400" marR="0" lvl="1" indent="-321310" algn="l" rtl="0">
              <a:lnSpc>
                <a:spcPct val="115000"/>
              </a:lnSpc>
              <a:spcBef>
                <a:spcPts val="0"/>
              </a:spcBef>
              <a:spcAft>
                <a:spcPts val="0"/>
              </a:spcAft>
              <a:buClr>
                <a:schemeClr val="dk1"/>
              </a:buClr>
              <a:buSzPts val="1460"/>
              <a:buFont typeface="Raleway"/>
              <a:buChar char="➢"/>
            </a:pPr>
            <a:r>
              <a:rPr lang="en-CA" sz="1100" dirty="0" err="1">
                <a:solidFill>
                  <a:schemeClr val="dk1"/>
                </a:solidFill>
                <a:latin typeface="Raleway"/>
                <a:ea typeface="Raleway"/>
                <a:cs typeface="Raleway"/>
                <a:sym typeface="Raleway"/>
              </a:rPr>
              <a:t>Négociations</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l’entente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bilatérale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santé –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et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fédéral</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ont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signé</a:t>
            </a:r>
            <a:r>
              <a:rPr lang="en-CA" sz="1100" dirty="0">
                <a:solidFill>
                  <a:schemeClr val="dk1"/>
                </a:solidFill>
                <a:latin typeface="Raleway"/>
                <a:ea typeface="Raleway"/>
                <a:cs typeface="Raleway"/>
                <a:sym typeface="Raleway"/>
              </a:rPr>
              <a:t> à </a:t>
            </a:r>
            <a:r>
              <a:rPr lang="en-CA" sz="1100" dirty="0" err="1">
                <a:solidFill>
                  <a:schemeClr val="dk1"/>
                </a:solidFill>
                <a:latin typeface="Raleway"/>
                <a:ea typeface="Raleway"/>
                <a:cs typeface="Raleway"/>
                <a:sym typeface="Raleway"/>
              </a:rPr>
              <a:t>l’automne</a:t>
            </a:r>
            <a:r>
              <a:rPr lang="en-CA" sz="1100" dirty="0">
                <a:solidFill>
                  <a:schemeClr val="dk1"/>
                </a:solidFill>
                <a:latin typeface="Raleway"/>
                <a:ea typeface="Raleway"/>
                <a:cs typeface="Raleway"/>
                <a:sym typeface="Raleway"/>
              </a:rPr>
              <a:t> 2023 </a:t>
            </a:r>
            <a:r>
              <a:rPr lang="en-CA" sz="1100" dirty="0" err="1">
                <a:solidFill>
                  <a:schemeClr val="dk1"/>
                </a:solidFill>
                <a:latin typeface="Raleway"/>
                <a:ea typeface="Raleway"/>
                <a:cs typeface="Raleway"/>
                <a:sym typeface="Raleway"/>
              </a:rPr>
              <a:t>une</a:t>
            </a:r>
            <a:r>
              <a:rPr lang="en-CA" sz="1100" dirty="0">
                <a:solidFill>
                  <a:schemeClr val="dk1"/>
                </a:solidFill>
                <a:latin typeface="Raleway"/>
                <a:ea typeface="Raleway"/>
                <a:cs typeface="Raleway"/>
                <a:sym typeface="Raleway"/>
              </a:rPr>
              <a:t> entente pour que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fédéral</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transfère</a:t>
            </a:r>
            <a:r>
              <a:rPr lang="en-CA" sz="1100" dirty="0">
                <a:solidFill>
                  <a:schemeClr val="dk1"/>
                </a:solidFill>
                <a:latin typeface="Raleway"/>
                <a:ea typeface="Raleway"/>
                <a:cs typeface="Raleway"/>
                <a:sym typeface="Raleway"/>
              </a:rPr>
              <a:t> des fonds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santé au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On </a:t>
            </a:r>
            <a:r>
              <a:rPr lang="en-CA" sz="1100" dirty="0" err="1">
                <a:solidFill>
                  <a:schemeClr val="dk1"/>
                </a:solidFill>
                <a:latin typeface="Raleway"/>
                <a:ea typeface="Raleway"/>
                <a:cs typeface="Raleway"/>
                <a:sym typeface="Raleway"/>
              </a:rPr>
              <a:t>parle</a:t>
            </a:r>
            <a:r>
              <a:rPr lang="en-CA" sz="1100" dirty="0">
                <a:solidFill>
                  <a:schemeClr val="dk1"/>
                </a:solidFill>
                <a:latin typeface="Raleway"/>
                <a:ea typeface="Raleway"/>
                <a:cs typeface="Raleway"/>
                <a:sym typeface="Raleway"/>
              </a:rPr>
              <a:t> de milliards de dollars sur 10 ans. L’ACFA et le </a:t>
            </a:r>
            <a:r>
              <a:rPr lang="en-CA" sz="1100" dirty="0" err="1">
                <a:solidFill>
                  <a:schemeClr val="dk1"/>
                </a:solidFill>
                <a:latin typeface="Raleway"/>
                <a:ea typeface="Raleway"/>
                <a:cs typeface="Raleway"/>
                <a:sym typeface="Raleway"/>
              </a:rPr>
              <a:t>Réseau</a:t>
            </a:r>
            <a:r>
              <a:rPr lang="en-CA" sz="1100" dirty="0">
                <a:solidFill>
                  <a:schemeClr val="dk1"/>
                </a:solidFill>
                <a:latin typeface="Raleway"/>
                <a:ea typeface="Raleway"/>
                <a:cs typeface="Raleway"/>
                <a:sym typeface="Raleway"/>
              </a:rPr>
              <a:t> santé Alberta </a:t>
            </a:r>
            <a:r>
              <a:rPr lang="en-CA" sz="1100" dirty="0" err="1">
                <a:solidFill>
                  <a:schemeClr val="dk1"/>
                </a:solidFill>
                <a:latin typeface="Raleway"/>
                <a:ea typeface="Raleway"/>
                <a:cs typeface="Raleway"/>
                <a:sym typeface="Raleway"/>
              </a:rPr>
              <a:t>ont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réussi</a:t>
            </a:r>
            <a:r>
              <a:rPr lang="en-CA" sz="1100" dirty="0">
                <a:solidFill>
                  <a:schemeClr val="dk1"/>
                </a:solidFill>
                <a:latin typeface="Raleway"/>
                <a:ea typeface="Raleway"/>
                <a:cs typeface="Raleway"/>
                <a:sym typeface="Raleway"/>
              </a:rPr>
              <a:t> à </a:t>
            </a:r>
            <a:r>
              <a:rPr lang="en-CA" sz="1100" dirty="0" err="1">
                <a:solidFill>
                  <a:schemeClr val="dk1"/>
                </a:solidFill>
                <a:latin typeface="Raleway"/>
                <a:ea typeface="Raleway"/>
                <a:cs typeface="Raleway"/>
                <a:sym typeface="Raleway"/>
              </a:rPr>
              <a:t>négocier</a:t>
            </a:r>
            <a:r>
              <a:rPr lang="en-CA" sz="1100" dirty="0">
                <a:solidFill>
                  <a:schemeClr val="dk1"/>
                </a:solidFill>
                <a:latin typeface="Raleway"/>
                <a:ea typeface="Raleway"/>
                <a:cs typeface="Raleway"/>
                <a:sym typeface="Raleway"/>
              </a:rPr>
              <a:t> avec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pour </a:t>
            </a:r>
            <a:r>
              <a:rPr lang="en-CA" dirty="0">
                <a:solidFill>
                  <a:schemeClr val="dk1"/>
                </a:solidFill>
                <a:latin typeface="Raleway"/>
                <a:ea typeface="Raleway"/>
                <a:cs typeface="Raleway"/>
                <a:sym typeface="Raleway"/>
              </a:rPr>
              <a:t>que de</a:t>
            </a:r>
            <a:r>
              <a:rPr lang="en-CA" sz="1100" dirty="0">
                <a:solidFill>
                  <a:schemeClr val="dk1"/>
                </a:solidFill>
                <a:latin typeface="Raleway"/>
                <a:ea typeface="Raleway"/>
                <a:cs typeface="Raleway"/>
                <a:sym typeface="Raleway"/>
              </a:rPr>
              <a:t>s fonds de </a:t>
            </a:r>
            <a:r>
              <a:rPr lang="en-CA" sz="1100" dirty="0" err="1">
                <a:solidFill>
                  <a:schemeClr val="dk1"/>
                </a:solidFill>
                <a:latin typeface="Raleway"/>
                <a:ea typeface="Raleway"/>
                <a:cs typeface="Raleway"/>
                <a:sym typeface="Raleway"/>
              </a:rPr>
              <a:t>cette</a:t>
            </a:r>
            <a:r>
              <a:rPr lang="en-CA" sz="1100" dirty="0">
                <a:solidFill>
                  <a:schemeClr val="dk1"/>
                </a:solidFill>
                <a:latin typeface="Raleway"/>
                <a:ea typeface="Raleway"/>
                <a:cs typeface="Raleway"/>
                <a:sym typeface="Raleway"/>
              </a:rPr>
              <a:t> entente </a:t>
            </a:r>
            <a:r>
              <a:rPr lang="en-CA" dirty="0" err="1">
                <a:solidFill>
                  <a:schemeClr val="dk1"/>
                </a:solidFill>
                <a:latin typeface="Raleway"/>
                <a:ea typeface="Raleway"/>
                <a:cs typeface="Raleway"/>
                <a:sym typeface="Raleway"/>
              </a:rPr>
              <a:t>soient</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investis</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envers</a:t>
            </a:r>
            <a:r>
              <a:rPr lang="en-CA" dirty="0">
                <a:solidFill>
                  <a:schemeClr val="dk1"/>
                </a:solidFill>
                <a:latin typeface="Raleway"/>
                <a:ea typeface="Raleway"/>
                <a:cs typeface="Raleway"/>
                <a:sym typeface="Raleway"/>
              </a:rPr>
              <a:t> le </a:t>
            </a:r>
            <a:r>
              <a:rPr lang="en-CA" dirty="0" err="1">
                <a:solidFill>
                  <a:schemeClr val="dk1"/>
                </a:solidFill>
                <a:latin typeface="Raleway"/>
                <a:ea typeface="Raleway"/>
                <a:cs typeface="Raleway"/>
                <a:sym typeface="Raleway"/>
              </a:rPr>
              <a:t>développement</a:t>
            </a:r>
            <a:r>
              <a:rPr lang="en-CA" dirty="0">
                <a:solidFill>
                  <a:schemeClr val="dk1"/>
                </a:solidFill>
                <a:latin typeface="Raleway"/>
                <a:ea typeface="Raleway"/>
                <a:cs typeface="Raleway"/>
                <a:sym typeface="Raleway"/>
              </a:rPr>
              <a:t> de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l’offre</a:t>
            </a:r>
            <a:r>
              <a:rPr lang="en-CA" sz="1100" dirty="0">
                <a:solidFill>
                  <a:schemeClr val="dk1"/>
                </a:solidFill>
                <a:latin typeface="Raleway"/>
                <a:ea typeface="Raleway"/>
                <a:cs typeface="Raleway"/>
                <a:sym typeface="Raleway"/>
              </a:rPr>
              <a:t> de services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français</a:t>
            </a:r>
            <a:r>
              <a:rPr lang="en-CA" sz="1100" dirty="0">
                <a:solidFill>
                  <a:schemeClr val="dk1"/>
                </a:solidFill>
                <a:latin typeface="Raleway"/>
                <a:ea typeface="Raleway"/>
                <a:cs typeface="Raleway"/>
                <a:sym typeface="Raleway"/>
              </a:rPr>
              <a:t>. Il y aura 5,4M$ pour les trois premières </a:t>
            </a:r>
            <a:r>
              <a:rPr lang="en-CA" sz="1100" dirty="0" err="1">
                <a:solidFill>
                  <a:schemeClr val="dk1"/>
                </a:solidFill>
                <a:latin typeface="Raleway"/>
                <a:ea typeface="Raleway"/>
                <a:cs typeface="Raleway"/>
                <a:sym typeface="Raleway"/>
              </a:rPr>
              <a:t>années</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l’entente</a:t>
            </a:r>
            <a:r>
              <a:rPr lang="en-CA" sz="1100" dirty="0">
                <a:solidFill>
                  <a:schemeClr val="dk1"/>
                </a:solidFill>
                <a:latin typeface="Raleway"/>
                <a:ea typeface="Raleway"/>
                <a:cs typeface="Raleway"/>
                <a:sym typeface="Raleway"/>
              </a:rPr>
              <a:t>. L’ACFA et le RSA </a:t>
            </a:r>
            <a:r>
              <a:rPr lang="en-CA" sz="1100" dirty="0" err="1">
                <a:solidFill>
                  <a:schemeClr val="dk1"/>
                </a:solidFill>
                <a:latin typeface="Raleway"/>
                <a:ea typeface="Raleway"/>
                <a:cs typeface="Raleway"/>
                <a:sym typeface="Raleway"/>
              </a:rPr>
              <a:t>vont</a:t>
            </a:r>
            <a:r>
              <a:rPr lang="en-CA" sz="1100" dirty="0">
                <a:solidFill>
                  <a:schemeClr val="dk1"/>
                </a:solidFill>
                <a:latin typeface="Raleway"/>
                <a:ea typeface="Raleway"/>
                <a:cs typeface="Raleway"/>
                <a:sym typeface="Raleway"/>
              </a:rPr>
              <a:t> continuer à </a:t>
            </a:r>
            <a:r>
              <a:rPr lang="en-CA" sz="1100" dirty="0" err="1">
                <a:solidFill>
                  <a:schemeClr val="dk1"/>
                </a:solidFill>
                <a:latin typeface="Raleway"/>
                <a:ea typeface="Raleway"/>
                <a:cs typeface="Raleway"/>
                <a:sym typeface="Raleway"/>
              </a:rPr>
              <a:t>travailler</a:t>
            </a:r>
            <a:r>
              <a:rPr lang="en-CA" sz="1100" dirty="0">
                <a:solidFill>
                  <a:schemeClr val="dk1"/>
                </a:solidFill>
                <a:latin typeface="Raleway"/>
                <a:ea typeface="Raleway"/>
                <a:cs typeface="Raleway"/>
                <a:sym typeface="Raleway"/>
              </a:rPr>
              <a:t> avec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pour les </a:t>
            </a:r>
            <a:r>
              <a:rPr lang="en-CA" sz="1100" dirty="0" err="1">
                <a:solidFill>
                  <a:schemeClr val="dk1"/>
                </a:solidFill>
                <a:latin typeface="Raleway"/>
                <a:ea typeface="Raleway"/>
                <a:cs typeface="Raleway"/>
                <a:sym typeface="Raleway"/>
              </a:rPr>
              <a:t>années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subséquentes</a:t>
            </a:r>
            <a:r>
              <a:rPr lang="en-CA" sz="1100" dirty="0">
                <a:solidFill>
                  <a:schemeClr val="dk1"/>
                </a:solidFill>
                <a:latin typeface="Raleway"/>
                <a:ea typeface="Raleway"/>
                <a:cs typeface="Raleway"/>
                <a:sym typeface="Raleway"/>
              </a:rPr>
              <a:t>. </a:t>
            </a:r>
            <a:endParaRPr dirty="0">
              <a:solidFill>
                <a:schemeClr val="dk1"/>
              </a:solidFill>
            </a:endParaRPr>
          </a:p>
          <a:p>
            <a:pPr marL="914400" marR="0" lvl="1" indent="-321310" algn="l" rtl="0">
              <a:lnSpc>
                <a:spcPct val="115000"/>
              </a:lnSpc>
              <a:spcBef>
                <a:spcPts val="0"/>
              </a:spcBef>
              <a:spcAft>
                <a:spcPts val="0"/>
              </a:spcAft>
              <a:buClr>
                <a:schemeClr val="dk1"/>
              </a:buClr>
              <a:buSzPts val="1460"/>
              <a:buFont typeface="Raleway"/>
              <a:buChar char="➢"/>
            </a:pPr>
            <a:r>
              <a:rPr lang="en-CA" sz="1100" dirty="0">
                <a:solidFill>
                  <a:schemeClr val="dk1"/>
                </a:solidFill>
                <a:latin typeface="Raleway"/>
                <a:ea typeface="Raleway"/>
                <a:cs typeface="Raleway"/>
                <a:sym typeface="Raleway"/>
              </a:rPr>
              <a:t>Un des </a:t>
            </a:r>
            <a:r>
              <a:rPr lang="en-CA" sz="1100" dirty="0" err="1">
                <a:solidFill>
                  <a:schemeClr val="dk1"/>
                </a:solidFill>
                <a:latin typeface="Raleway"/>
                <a:ea typeface="Raleway"/>
                <a:cs typeface="Raleway"/>
                <a:sym typeface="Raleway"/>
              </a:rPr>
              <a:t>projets</a:t>
            </a:r>
            <a:r>
              <a:rPr lang="en-CA" sz="1100" dirty="0">
                <a:solidFill>
                  <a:schemeClr val="dk1"/>
                </a:solidFill>
                <a:latin typeface="Raleway"/>
                <a:ea typeface="Raleway"/>
                <a:cs typeface="Raleway"/>
                <a:sym typeface="Raleway"/>
              </a:rPr>
              <a:t> sera de </a:t>
            </a:r>
            <a:r>
              <a:rPr lang="en-CA" sz="1100" dirty="0" err="1">
                <a:solidFill>
                  <a:schemeClr val="dk1"/>
                </a:solidFill>
                <a:latin typeface="Raleway"/>
                <a:ea typeface="Raleway"/>
                <a:cs typeface="Raleway"/>
                <a:sym typeface="Raleway"/>
              </a:rPr>
              <a:t>mettre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place un </a:t>
            </a:r>
            <a:r>
              <a:rPr lang="en-CA" sz="1100" dirty="0" err="1">
                <a:solidFill>
                  <a:schemeClr val="dk1"/>
                </a:solidFill>
                <a:latin typeface="Raleway"/>
                <a:ea typeface="Raleway"/>
                <a:cs typeface="Raleway"/>
                <a:sym typeface="Raleway"/>
              </a:rPr>
              <a:t>comité</a:t>
            </a:r>
            <a:r>
              <a:rPr lang="en-CA" sz="1100" dirty="0">
                <a:solidFill>
                  <a:schemeClr val="dk1"/>
                </a:solidFill>
                <a:latin typeface="Raleway"/>
                <a:ea typeface="Raleway"/>
                <a:cs typeface="Raleway"/>
                <a:sym typeface="Raleway"/>
              </a:rPr>
              <a:t> de travail avec les fonctionnaires du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sur la question de la santé. </a:t>
            </a:r>
            <a:r>
              <a:rPr lang="en-CA" sz="1100" dirty="0" err="1">
                <a:solidFill>
                  <a:schemeClr val="dk1"/>
                </a:solidFill>
                <a:latin typeface="Raleway"/>
                <a:ea typeface="Raleway"/>
                <a:cs typeface="Raleway"/>
                <a:sym typeface="Raleway"/>
              </a:rPr>
              <a:t>D’ailleurs</a:t>
            </a:r>
            <a:r>
              <a:rPr lang="en-CA" sz="1100" dirty="0">
                <a:solidFill>
                  <a:schemeClr val="dk1"/>
                </a:solidFill>
                <a:latin typeface="Raleway"/>
                <a:ea typeface="Raleway"/>
                <a:cs typeface="Raleway"/>
                <a:sym typeface="Raleway"/>
              </a:rPr>
              <a:t>, nous </a:t>
            </a:r>
            <a:r>
              <a:rPr lang="en-CA" sz="1100" dirty="0" err="1">
                <a:solidFill>
                  <a:schemeClr val="dk1"/>
                </a:solidFill>
                <a:latin typeface="Raleway"/>
                <a:ea typeface="Raleway"/>
                <a:cs typeface="Raleway"/>
                <a:sym typeface="Raleway"/>
              </a:rPr>
              <a:t>avons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embauché</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une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analyste</a:t>
            </a:r>
            <a:r>
              <a:rPr lang="en-CA" sz="1100" dirty="0">
                <a:solidFill>
                  <a:schemeClr val="dk1"/>
                </a:solidFill>
                <a:latin typeface="Raleway"/>
                <a:ea typeface="Raleway"/>
                <a:cs typeface="Raleway"/>
                <a:sym typeface="Raleway"/>
              </a:rPr>
              <a:t> politique et </a:t>
            </a:r>
            <a:r>
              <a:rPr lang="en-CA" sz="1100" dirty="0" err="1">
                <a:solidFill>
                  <a:schemeClr val="dk1"/>
                </a:solidFill>
                <a:latin typeface="Raleway"/>
                <a:ea typeface="Raleway"/>
                <a:cs typeface="Raleway"/>
                <a:sym typeface="Raleway"/>
              </a:rPr>
              <a:t>agente</a:t>
            </a:r>
            <a:r>
              <a:rPr lang="en-CA" sz="1100" dirty="0">
                <a:solidFill>
                  <a:schemeClr val="dk1"/>
                </a:solidFill>
                <a:latin typeface="Raleway"/>
                <a:ea typeface="Raleway"/>
                <a:cs typeface="Raleway"/>
                <a:sym typeface="Raleway"/>
              </a:rPr>
              <a:t> de liaison, Gabriela Soto, qui sera </a:t>
            </a:r>
            <a:r>
              <a:rPr lang="en-CA" sz="1100" dirty="0" err="1">
                <a:solidFill>
                  <a:schemeClr val="dk1"/>
                </a:solidFill>
                <a:latin typeface="Raleway"/>
                <a:ea typeface="Raleway"/>
                <a:cs typeface="Raleway"/>
                <a:sym typeface="Raleway"/>
              </a:rPr>
              <a:t>responsable</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collabore</a:t>
            </a:r>
            <a:r>
              <a:rPr lang="en-CA" dirty="0" err="1">
                <a:solidFill>
                  <a:schemeClr val="dk1"/>
                </a:solidFill>
                <a:latin typeface="Raleway"/>
                <a:ea typeface="Raleway"/>
                <a:cs typeface="Raleway"/>
                <a:sym typeface="Raleway"/>
              </a:rPr>
              <a:t>r</a:t>
            </a:r>
            <a:r>
              <a:rPr lang="en-CA" dirty="0">
                <a:solidFill>
                  <a:schemeClr val="dk1"/>
                </a:solidFill>
                <a:latin typeface="Raleway"/>
                <a:ea typeface="Raleway"/>
                <a:cs typeface="Raleway"/>
                <a:sym typeface="Raleway"/>
              </a:rPr>
              <a:t> avec le </a:t>
            </a:r>
            <a:r>
              <a:rPr lang="en-CA" dirty="0" err="1">
                <a:solidFill>
                  <a:schemeClr val="dk1"/>
                </a:solidFill>
                <a:latin typeface="Raleway"/>
                <a:ea typeface="Raleway"/>
                <a:cs typeface="Raleway"/>
                <a:sym typeface="Raleway"/>
              </a:rPr>
              <a:t>gouvernement</a:t>
            </a:r>
            <a:r>
              <a:rPr lang="en-CA" dirty="0">
                <a:solidFill>
                  <a:schemeClr val="dk1"/>
                </a:solidFill>
                <a:latin typeface="Raleway"/>
                <a:ea typeface="Raleway"/>
                <a:cs typeface="Raleway"/>
                <a:sym typeface="Raleway"/>
              </a:rPr>
              <a:t> </a:t>
            </a:r>
            <a:r>
              <a:rPr lang="en-CA" dirty="0" err="1">
                <a:solidFill>
                  <a:schemeClr val="dk1"/>
                </a:solidFill>
                <a:latin typeface="Raleway"/>
                <a:ea typeface="Raleway"/>
                <a:cs typeface="Raleway"/>
                <a:sym typeface="Raleway"/>
              </a:rPr>
              <a:t>afin</a:t>
            </a:r>
            <a:r>
              <a:rPr lang="en-CA"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mettre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place </a:t>
            </a:r>
            <a:r>
              <a:rPr lang="en-CA" sz="1100" dirty="0" err="1">
                <a:solidFill>
                  <a:schemeClr val="dk1"/>
                </a:solidFill>
                <a:latin typeface="Raleway"/>
                <a:ea typeface="Raleway"/>
                <a:cs typeface="Raleway"/>
                <a:sym typeface="Raleway"/>
              </a:rPr>
              <a:t>ce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comité</a:t>
            </a:r>
            <a:r>
              <a:rPr lang="en-CA" sz="1100" dirty="0">
                <a:solidFill>
                  <a:schemeClr val="dk1"/>
                </a:solidFill>
                <a:latin typeface="Raleway"/>
                <a:ea typeface="Raleway"/>
                <a:cs typeface="Raleway"/>
                <a:sym typeface="Raleway"/>
              </a:rPr>
              <a:t> et faire les </a:t>
            </a:r>
            <a:r>
              <a:rPr lang="en-CA" sz="1100" dirty="0" err="1">
                <a:solidFill>
                  <a:schemeClr val="dk1"/>
                </a:solidFill>
                <a:latin typeface="Raleway"/>
                <a:ea typeface="Raleway"/>
                <a:cs typeface="Raleway"/>
                <a:sym typeface="Raleway"/>
              </a:rPr>
              <a:t>suivis</a:t>
            </a:r>
            <a:r>
              <a:rPr lang="en-CA" sz="1100" dirty="0">
                <a:solidFill>
                  <a:schemeClr val="dk1"/>
                </a:solidFill>
                <a:latin typeface="Raleway"/>
                <a:ea typeface="Raleway"/>
                <a:cs typeface="Raleway"/>
                <a:sym typeface="Raleway"/>
              </a:rPr>
              <a:t>. </a:t>
            </a:r>
            <a:endParaRPr dirty="0">
              <a:solidFill>
                <a:schemeClr val="dk1"/>
              </a:solidFill>
            </a:endParaRPr>
          </a:p>
          <a:p>
            <a:pPr marL="914400" marR="0" lvl="1" indent="-321310" algn="l" rtl="0">
              <a:lnSpc>
                <a:spcPct val="115000"/>
              </a:lnSpc>
              <a:spcBef>
                <a:spcPts val="0"/>
              </a:spcBef>
              <a:spcAft>
                <a:spcPts val="0"/>
              </a:spcAft>
              <a:buClr>
                <a:schemeClr val="dk1"/>
              </a:buClr>
              <a:buSzPts val="1460"/>
              <a:buFont typeface="Raleway"/>
              <a:buChar char="➢"/>
            </a:pPr>
            <a:r>
              <a:rPr lang="en-CA" sz="1100" dirty="0" err="1">
                <a:solidFill>
                  <a:schemeClr val="dk1"/>
                </a:solidFill>
                <a:latin typeface="Raleway"/>
                <a:ea typeface="Raleway"/>
                <a:cs typeface="Raleway"/>
                <a:sym typeface="Raleway"/>
              </a:rPr>
              <a:t>Parallèlement</a:t>
            </a:r>
            <a:r>
              <a:rPr lang="en-CA" sz="1100" dirty="0">
                <a:solidFill>
                  <a:schemeClr val="dk1"/>
                </a:solidFill>
                <a:latin typeface="Raleway"/>
                <a:ea typeface="Raleway"/>
                <a:cs typeface="Raleway"/>
                <a:sym typeface="Raleway"/>
              </a:rPr>
              <a:t>, le </a:t>
            </a:r>
            <a:r>
              <a:rPr lang="en-CA" sz="1100" dirty="0" err="1">
                <a:solidFill>
                  <a:schemeClr val="dk1"/>
                </a:solidFill>
                <a:latin typeface="Raleway"/>
                <a:ea typeface="Raleway"/>
                <a:cs typeface="Raleway"/>
                <a:sym typeface="Raleway"/>
              </a:rPr>
              <a:t>gouvernement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revoit</a:t>
            </a:r>
            <a:r>
              <a:rPr lang="en-CA" sz="1100" dirty="0">
                <a:solidFill>
                  <a:schemeClr val="dk1"/>
                </a:solidFill>
                <a:latin typeface="Raleway"/>
                <a:ea typeface="Raleway"/>
                <a:cs typeface="Raleway"/>
                <a:sym typeface="Raleway"/>
              </a:rPr>
              <a:t> sons </a:t>
            </a:r>
            <a:r>
              <a:rPr lang="en-CA" sz="1100" dirty="0" err="1">
                <a:solidFill>
                  <a:schemeClr val="dk1"/>
                </a:solidFill>
                <a:latin typeface="Raleway"/>
                <a:ea typeface="Raleway"/>
                <a:cs typeface="Raleway"/>
                <a:sym typeface="Raleway"/>
              </a:rPr>
              <a:t>système</a:t>
            </a:r>
            <a:r>
              <a:rPr lang="en-CA" sz="1100" dirty="0">
                <a:solidFill>
                  <a:schemeClr val="dk1"/>
                </a:solidFill>
                <a:latin typeface="Raleway"/>
                <a:ea typeface="Raleway"/>
                <a:cs typeface="Raleway"/>
                <a:sym typeface="Raleway"/>
              </a:rPr>
              <a:t> de santé pour </a:t>
            </a:r>
            <a:r>
              <a:rPr lang="en-CA" sz="1100" dirty="0" err="1">
                <a:solidFill>
                  <a:schemeClr val="dk1"/>
                </a:solidFill>
                <a:latin typeface="Raleway"/>
                <a:ea typeface="Raleway"/>
                <a:cs typeface="Raleway"/>
                <a:sym typeface="Raleway"/>
              </a:rPr>
              <a:t>décentraliser</a:t>
            </a:r>
            <a:r>
              <a:rPr lang="en-CA" sz="1100" dirty="0">
                <a:solidFill>
                  <a:schemeClr val="dk1"/>
                </a:solidFill>
                <a:latin typeface="Raleway"/>
                <a:ea typeface="Raleway"/>
                <a:cs typeface="Raleway"/>
                <a:sym typeface="Raleway"/>
              </a:rPr>
              <a:t> son </a:t>
            </a:r>
            <a:r>
              <a:rPr lang="en-CA" sz="1100" dirty="0" err="1">
                <a:solidFill>
                  <a:schemeClr val="dk1"/>
                </a:solidFill>
                <a:latin typeface="Raleway"/>
                <a:ea typeface="Raleway"/>
                <a:cs typeface="Raleway"/>
                <a:sym typeface="Raleway"/>
              </a:rPr>
              <a:t>offre</a:t>
            </a:r>
            <a:r>
              <a:rPr lang="en-CA" sz="1100" dirty="0">
                <a:solidFill>
                  <a:schemeClr val="dk1"/>
                </a:solidFill>
                <a:latin typeface="Raleway"/>
                <a:ea typeface="Raleway"/>
                <a:cs typeface="Raleway"/>
                <a:sym typeface="Raleway"/>
              </a:rPr>
              <a:t> de services et </a:t>
            </a:r>
            <a:r>
              <a:rPr lang="en-CA" sz="1100" dirty="0" err="1">
                <a:solidFill>
                  <a:schemeClr val="dk1"/>
                </a:solidFill>
                <a:latin typeface="Raleway"/>
                <a:ea typeface="Raleway"/>
                <a:cs typeface="Raleway"/>
                <a:sym typeface="Raleway"/>
              </a:rPr>
              <a:t>améliorer</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l’offre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en</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régions</a:t>
            </a:r>
            <a:r>
              <a:rPr lang="en-CA" sz="1100" dirty="0">
                <a:solidFill>
                  <a:schemeClr val="dk1"/>
                </a:solidFill>
                <a:latin typeface="Raleway"/>
                <a:ea typeface="Raleway"/>
                <a:cs typeface="Raleway"/>
                <a:sym typeface="Raleway"/>
              </a:rPr>
              <a:t> rurales.  </a:t>
            </a:r>
            <a:endParaRPr dirty="0">
              <a:solidFill>
                <a:schemeClr val="dk1"/>
              </a:solidFill>
            </a:endParaRPr>
          </a:p>
          <a:p>
            <a:pPr marL="0" lvl="0" indent="0" algn="l" rtl="0">
              <a:lnSpc>
                <a:spcPct val="115000"/>
              </a:lnSpc>
              <a:spcBef>
                <a:spcPts val="0"/>
              </a:spcBef>
              <a:spcAft>
                <a:spcPts val="0"/>
              </a:spcAft>
              <a:buSzPts val="1100"/>
              <a:buNone/>
            </a:pPr>
            <a:endParaRPr sz="1100" dirty="0">
              <a:solidFill>
                <a:schemeClr val="dk1"/>
              </a:solidFill>
              <a:latin typeface="Raleway"/>
              <a:ea typeface="Raleway"/>
              <a:cs typeface="Raleway"/>
              <a:sym typeface="Raleway"/>
            </a:endParaRPr>
          </a:p>
          <a:p>
            <a:pPr marL="457200" marR="0" lvl="0" indent="-321310" algn="l" rtl="0">
              <a:lnSpc>
                <a:spcPct val="115000"/>
              </a:lnSpc>
              <a:spcBef>
                <a:spcPts val="0"/>
              </a:spcBef>
              <a:spcAft>
                <a:spcPts val="0"/>
              </a:spcAft>
              <a:buClr>
                <a:schemeClr val="dk1"/>
              </a:buClr>
              <a:buSzPts val="1460"/>
              <a:buFont typeface="Raleway"/>
              <a:buChar char="➢"/>
            </a:pPr>
            <a:r>
              <a:rPr lang="en-CA" sz="1100" dirty="0">
                <a:solidFill>
                  <a:schemeClr val="dk1"/>
                </a:solidFill>
                <a:latin typeface="Raleway"/>
                <a:ea typeface="Raleway"/>
                <a:cs typeface="Raleway"/>
                <a:sym typeface="Raleway"/>
              </a:rPr>
              <a:t>Pour </a:t>
            </a:r>
            <a:r>
              <a:rPr lang="en-CA" sz="1100" dirty="0" err="1">
                <a:solidFill>
                  <a:schemeClr val="dk1"/>
                </a:solidFill>
                <a:latin typeface="Raleway"/>
                <a:ea typeface="Raleway"/>
                <a:cs typeface="Raleway"/>
                <a:sym typeface="Raleway"/>
              </a:rPr>
              <a:t>poursuivre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efficacement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notre</a:t>
            </a:r>
            <a:r>
              <a:rPr lang="en-CA" sz="1100" dirty="0">
                <a:solidFill>
                  <a:schemeClr val="dk1"/>
                </a:solidFill>
                <a:latin typeface="Raleway"/>
                <a:ea typeface="Raleway"/>
                <a:cs typeface="Raleway"/>
                <a:sym typeface="Raleway"/>
              </a:rPr>
              <a:t> travail, vu </a:t>
            </a:r>
            <a:r>
              <a:rPr lang="en-CA" sz="1100" dirty="0" err="1">
                <a:solidFill>
                  <a:schemeClr val="dk1"/>
                </a:solidFill>
                <a:latin typeface="Raleway"/>
                <a:ea typeface="Raleway"/>
                <a:cs typeface="Raleway"/>
                <a:sym typeface="Raleway"/>
              </a:rPr>
              <a:t>ces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avancées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l’ACFA</a:t>
            </a:r>
            <a:r>
              <a:rPr lang="en-CA" sz="1100" dirty="0">
                <a:solidFill>
                  <a:schemeClr val="dk1"/>
                </a:solidFill>
                <a:latin typeface="Raleway"/>
                <a:ea typeface="Raleway"/>
                <a:cs typeface="Raleway"/>
                <a:sym typeface="Raleway"/>
              </a:rPr>
              <a:t> et le </a:t>
            </a:r>
            <a:r>
              <a:rPr lang="en-CA" sz="1100" dirty="0" err="1">
                <a:solidFill>
                  <a:schemeClr val="dk1"/>
                </a:solidFill>
                <a:latin typeface="Raleway"/>
                <a:ea typeface="Raleway"/>
                <a:cs typeface="Raleway"/>
                <a:sym typeface="Raleway"/>
              </a:rPr>
              <a:t>Réseau</a:t>
            </a:r>
            <a:r>
              <a:rPr lang="en-CA" sz="1100" dirty="0">
                <a:solidFill>
                  <a:schemeClr val="dk1"/>
                </a:solidFill>
                <a:latin typeface="Raleway"/>
                <a:ea typeface="Raleway"/>
                <a:cs typeface="Raleway"/>
                <a:sym typeface="Raleway"/>
              </a:rPr>
              <a:t> santé Alberta </a:t>
            </a:r>
            <a:r>
              <a:rPr lang="en-CA" sz="1100" dirty="0" err="1">
                <a:solidFill>
                  <a:schemeClr val="dk1"/>
                </a:solidFill>
                <a:latin typeface="Raleway"/>
                <a:ea typeface="Raleway"/>
                <a:cs typeface="Raleway"/>
                <a:sym typeface="Raleway"/>
              </a:rPr>
              <a:t>ont</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besoin</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rehausser</a:t>
            </a:r>
            <a:r>
              <a:rPr lang="en-CA" sz="1100" dirty="0">
                <a:solidFill>
                  <a:schemeClr val="dk1"/>
                </a:solidFill>
                <a:latin typeface="Raleway"/>
                <a:ea typeface="Raleway"/>
                <a:cs typeface="Raleway"/>
                <a:sym typeface="Raleway"/>
              </a:rPr>
              <a:t> le </a:t>
            </a:r>
            <a:r>
              <a:rPr lang="en-CA" sz="1100" dirty="0" err="1">
                <a:solidFill>
                  <a:schemeClr val="dk1"/>
                </a:solidFill>
                <a:latin typeface="Raleway"/>
                <a:ea typeface="Raleway"/>
                <a:cs typeface="Raleway"/>
                <a:sym typeface="Raleway"/>
              </a:rPr>
              <a:t>niveau</a:t>
            </a:r>
            <a:r>
              <a:rPr lang="en-CA" sz="1100" dirty="0">
                <a:solidFill>
                  <a:schemeClr val="dk1"/>
                </a:solidFill>
                <a:latin typeface="Raleway"/>
                <a:ea typeface="Raleway"/>
                <a:cs typeface="Raleway"/>
                <a:sym typeface="Raleway"/>
              </a:rPr>
              <a:t> de </a:t>
            </a:r>
            <a:r>
              <a:rPr lang="en-CA" sz="1100" dirty="0" err="1">
                <a:solidFill>
                  <a:schemeClr val="dk1"/>
                </a:solidFill>
                <a:latin typeface="Raleway"/>
                <a:ea typeface="Raleway"/>
                <a:cs typeface="Raleway"/>
                <a:sym typeface="Raleway"/>
              </a:rPr>
              <a:t>connaissance</a:t>
            </a:r>
            <a:r>
              <a:rPr lang="en-CA" sz="1100" dirty="0">
                <a:solidFill>
                  <a:schemeClr val="dk1"/>
                </a:solidFill>
                <a:latin typeface="Raleway"/>
                <a:ea typeface="Raleway"/>
                <a:cs typeface="Raleway"/>
                <a:sym typeface="Raleway"/>
              </a:rPr>
              <a:t> des </a:t>
            </a:r>
            <a:r>
              <a:rPr lang="en-CA" sz="1100" dirty="0" err="1">
                <a:solidFill>
                  <a:schemeClr val="dk1"/>
                </a:solidFill>
                <a:latin typeface="Raleway"/>
                <a:ea typeface="Raleway"/>
                <a:cs typeface="Raleway"/>
                <a:sym typeface="Raleway"/>
              </a:rPr>
              <a:t>partenaires</a:t>
            </a:r>
            <a:r>
              <a:rPr lang="en-CA" sz="1100" dirty="0">
                <a:solidFill>
                  <a:schemeClr val="dk1"/>
                </a:solidFill>
                <a:latin typeface="Raleway"/>
                <a:ea typeface="Raleway"/>
                <a:cs typeface="Raleway"/>
                <a:sym typeface="Raleway"/>
              </a:rPr>
              <a:t> de la santé et </a:t>
            </a:r>
            <a:r>
              <a:rPr lang="en-CA" sz="1100" dirty="0" err="1">
                <a:solidFill>
                  <a:schemeClr val="dk1"/>
                </a:solidFill>
                <a:latin typeface="Raleway"/>
                <a:ea typeface="Raleway"/>
                <a:cs typeface="Raleway"/>
                <a:sym typeface="Raleway"/>
              </a:rPr>
              <a:t>avoir</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accès</a:t>
            </a:r>
            <a:r>
              <a:rPr lang="en-CA" sz="1100" dirty="0">
                <a:solidFill>
                  <a:schemeClr val="dk1"/>
                </a:solidFill>
                <a:latin typeface="Raleway"/>
                <a:ea typeface="Raleway"/>
                <a:cs typeface="Raleway"/>
                <a:sym typeface="Raleway"/>
              </a:rPr>
              <a:t> à des </a:t>
            </a:r>
            <a:r>
              <a:rPr lang="en-CA" sz="1100" dirty="0" err="1">
                <a:solidFill>
                  <a:schemeClr val="dk1"/>
                </a:solidFill>
                <a:latin typeface="Raleway"/>
                <a:ea typeface="Raleway"/>
                <a:cs typeface="Raleway"/>
                <a:sym typeface="Raleway"/>
              </a:rPr>
              <a:t>données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probantes</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spécifiques</a:t>
            </a:r>
            <a:r>
              <a:rPr lang="en-CA" sz="1100" dirty="0">
                <a:solidFill>
                  <a:schemeClr val="dk1"/>
                </a:solidFill>
                <a:latin typeface="Raleway"/>
                <a:ea typeface="Raleway"/>
                <a:cs typeface="Raleway"/>
                <a:sym typeface="Raleway"/>
              </a:rPr>
              <a:t> à la population francophone de </a:t>
            </a:r>
            <a:r>
              <a:rPr lang="en-CA" sz="1100" dirty="0" err="1">
                <a:solidFill>
                  <a:schemeClr val="dk1"/>
                </a:solidFill>
                <a:latin typeface="Raleway"/>
                <a:ea typeface="Raleway"/>
                <a:cs typeface="Raleway"/>
                <a:sym typeface="Raleway"/>
              </a:rPr>
              <a:t>l’Alberta</a:t>
            </a:r>
            <a:r>
              <a:rPr lang="en-CA" sz="1100" dirty="0">
                <a:solidFill>
                  <a:schemeClr val="dk1"/>
                </a:solidFill>
                <a:latin typeface="Raleway"/>
                <a:ea typeface="Raleway"/>
                <a:cs typeface="Raleway"/>
                <a:sym typeface="Raleway"/>
              </a:rPr>
              <a:t> dans </a:t>
            </a:r>
            <a:r>
              <a:rPr lang="en-CA" sz="1100" dirty="0" err="1">
                <a:solidFill>
                  <a:schemeClr val="dk1"/>
                </a:solidFill>
                <a:latin typeface="Raleway"/>
                <a:ea typeface="Raleway"/>
                <a:cs typeface="Raleway"/>
                <a:sym typeface="Raleway"/>
              </a:rPr>
              <a:t>toute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sa</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diversité</a:t>
            </a:r>
            <a:r>
              <a:rPr lang="en-CA" sz="1100" dirty="0">
                <a:solidFill>
                  <a:schemeClr val="dk1"/>
                </a:solidFill>
                <a:latin typeface="Raleway"/>
                <a:ea typeface="Raleway"/>
                <a:cs typeface="Raleway"/>
                <a:sym typeface="Raleway"/>
              </a:rPr>
              <a:t> (ex. </a:t>
            </a:r>
            <a:r>
              <a:rPr lang="en-CA" sz="1100" dirty="0" err="1">
                <a:solidFill>
                  <a:schemeClr val="dk1"/>
                </a:solidFill>
                <a:latin typeface="Raleway"/>
                <a:ea typeface="Raleway"/>
                <a:cs typeface="Raleway"/>
                <a:sym typeface="Raleway"/>
              </a:rPr>
              <a:t>âge</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régions</a:t>
            </a:r>
            <a:r>
              <a:rPr lang="en-CA" sz="1100" dirty="0">
                <a:solidFill>
                  <a:schemeClr val="dk1"/>
                </a:solidFill>
                <a:latin typeface="Raleway"/>
                <a:ea typeface="Raleway"/>
                <a:cs typeface="Raleway"/>
                <a:sym typeface="Raleway"/>
              </a:rPr>
              <a:t>, genre, immigration) et </a:t>
            </a:r>
            <a:r>
              <a:rPr lang="en-CA" sz="1100" dirty="0" err="1">
                <a:solidFill>
                  <a:schemeClr val="dk1"/>
                </a:solidFill>
                <a:latin typeface="Raleway"/>
                <a:ea typeface="Raleway"/>
                <a:cs typeface="Raleway"/>
                <a:sym typeface="Raleway"/>
              </a:rPr>
              <a:t>adaptés</a:t>
            </a:r>
            <a:r>
              <a:rPr lang="en-CA" sz="1100" dirty="0">
                <a:solidFill>
                  <a:schemeClr val="dk1"/>
                </a:solidFill>
                <a:latin typeface="Raleway"/>
                <a:ea typeface="Raleway"/>
                <a:cs typeface="Raleway"/>
                <a:sym typeface="Raleway"/>
              </a:rPr>
              <a:t> à la </a:t>
            </a:r>
            <a:r>
              <a:rPr lang="en-CA" sz="1100" dirty="0" err="1">
                <a:solidFill>
                  <a:schemeClr val="dk1"/>
                </a:solidFill>
                <a:latin typeface="Raleway"/>
                <a:ea typeface="Raleway"/>
                <a:cs typeface="Raleway"/>
                <a:sym typeface="Raleway"/>
              </a:rPr>
              <a:t>réalité</a:t>
            </a:r>
            <a:r>
              <a:rPr lang="en-CA" sz="1100" dirty="0">
                <a:solidFill>
                  <a:schemeClr val="dk1"/>
                </a:solidFill>
                <a:latin typeface="Raleway"/>
                <a:ea typeface="Raleway"/>
                <a:cs typeface="Raleway"/>
                <a:sym typeface="Raleway"/>
              </a:rPr>
              <a:t> </a:t>
            </a:r>
            <a:r>
              <a:rPr lang="en-CA" sz="1100" dirty="0" err="1">
                <a:solidFill>
                  <a:schemeClr val="dk1"/>
                </a:solidFill>
                <a:latin typeface="Raleway"/>
                <a:ea typeface="Raleway"/>
                <a:cs typeface="Raleway"/>
                <a:sym typeface="Raleway"/>
              </a:rPr>
              <a:t>albertaine</a:t>
            </a:r>
            <a:r>
              <a:rPr lang="en-CA" sz="1100" dirty="0">
                <a:solidFill>
                  <a:schemeClr val="dk1"/>
                </a:solidFill>
                <a:latin typeface="Raleway"/>
                <a:ea typeface="Raleway"/>
                <a:cs typeface="Raleway"/>
                <a:sym typeface="Raleway"/>
              </a:rPr>
              <a:t>. </a:t>
            </a:r>
            <a:endParaRPr dirty="0">
              <a:solidFill>
                <a:schemeClr val="dk1"/>
              </a:solidFill>
            </a:endParaRPr>
          </a:p>
          <a:p>
            <a:pPr marL="457200" lvl="0" indent="-228600" algn="l" rtl="0">
              <a:lnSpc>
                <a:spcPct val="115000"/>
              </a:lnSpc>
              <a:spcBef>
                <a:spcPts val="0"/>
              </a:spcBef>
              <a:spcAft>
                <a:spcPts val="0"/>
              </a:spcAft>
              <a:buClr>
                <a:schemeClr val="lt2"/>
              </a:buClr>
              <a:buSzPts val="1460"/>
              <a:buFont typeface="Raleway"/>
              <a:buNone/>
            </a:pPr>
            <a:endParaRPr sz="1100" dirty="0">
              <a:solidFill>
                <a:schemeClr val="dk1"/>
              </a:solidFill>
              <a:latin typeface="Raleway"/>
              <a:ea typeface="Raleway"/>
              <a:cs typeface="Raleway"/>
              <a:sym typeface="Raleway"/>
            </a:endParaRPr>
          </a:p>
          <a:p>
            <a:pPr marL="158750" lvl="0" indent="0" algn="l" rtl="0">
              <a:lnSpc>
                <a:spcPct val="115000"/>
              </a:lnSpc>
              <a:spcBef>
                <a:spcPts val="0"/>
              </a:spcBef>
              <a:spcAft>
                <a:spcPts val="0"/>
              </a:spcAft>
              <a:buSzPts val="1100"/>
              <a:buNone/>
            </a:pPr>
            <a:endParaRPr sz="1100" dirty="0">
              <a:solidFill>
                <a:schemeClr val="dk1"/>
              </a:solidFill>
              <a:latin typeface="Arial"/>
              <a:ea typeface="Arial"/>
              <a:cs typeface="Arial"/>
              <a:sym typeface="Arial"/>
            </a:endParaRPr>
          </a:p>
        </p:txBody>
      </p:sp>
      <p:sp>
        <p:nvSpPr>
          <p:cNvPr id="500" name="Google Shape;5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28690" lvl="0" indent="0" algn="l" rtl="0">
              <a:lnSpc>
                <a:spcPct val="115000"/>
              </a:lnSpc>
              <a:spcBef>
                <a:spcPts val="0"/>
              </a:spcBef>
              <a:spcAft>
                <a:spcPts val="0"/>
              </a:spcAft>
              <a:buClr>
                <a:schemeClr val="lt2"/>
              </a:buClr>
              <a:buSzPts val="1460"/>
              <a:buFont typeface="Raleway"/>
              <a:buNone/>
            </a:pPr>
            <a:endParaRPr sz="1400" dirty="0">
              <a:solidFill>
                <a:schemeClr val="dk1"/>
              </a:solidFill>
              <a:latin typeface="Raleway"/>
              <a:ea typeface="Raleway"/>
              <a:cs typeface="Raleway"/>
              <a:sym typeface="Raleway"/>
            </a:endParaRPr>
          </a:p>
          <a:p>
            <a:pPr marL="450000" lvl="0" indent="-340360" algn="l" rtl="0">
              <a:lnSpc>
                <a:spcPct val="115000"/>
              </a:lnSpc>
              <a:spcBef>
                <a:spcPts val="0"/>
              </a:spcBef>
              <a:spcAft>
                <a:spcPts val="0"/>
              </a:spcAft>
              <a:buClr>
                <a:schemeClr val="dk1"/>
              </a:buClr>
              <a:buSzPts val="1760"/>
              <a:buFont typeface="Raleway"/>
              <a:buChar char="➢"/>
            </a:pPr>
            <a:r>
              <a:rPr lang="en-CA" sz="1400" dirty="0" err="1">
                <a:solidFill>
                  <a:schemeClr val="dk1"/>
                </a:solidFill>
                <a:latin typeface="Raleway"/>
                <a:ea typeface="Raleway"/>
                <a:cs typeface="Raleway"/>
                <a:sym typeface="Raleway"/>
              </a:rPr>
              <a:t>Étant</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donné</a:t>
            </a:r>
            <a:r>
              <a:rPr lang="en-CA" sz="1400" dirty="0">
                <a:solidFill>
                  <a:schemeClr val="dk1"/>
                </a:solidFill>
                <a:latin typeface="Raleway"/>
                <a:ea typeface="Raleway"/>
                <a:cs typeface="Raleway"/>
                <a:sym typeface="Raleway"/>
              </a:rPr>
              <a:t> le </a:t>
            </a:r>
            <a:r>
              <a:rPr lang="en-CA" sz="1400" dirty="0" err="1">
                <a:solidFill>
                  <a:schemeClr val="dk1"/>
                </a:solidFill>
                <a:latin typeface="Raleway"/>
                <a:ea typeface="Raleway"/>
                <a:cs typeface="Raleway"/>
                <a:sym typeface="Raleway"/>
              </a:rPr>
              <a:t>contexte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présenté</a:t>
            </a:r>
            <a:r>
              <a:rPr lang="en-CA" sz="1400" dirty="0">
                <a:solidFill>
                  <a:schemeClr val="dk1"/>
                </a:solidFill>
                <a:latin typeface="Raleway"/>
                <a:ea typeface="Raleway"/>
                <a:cs typeface="Raleway"/>
                <a:sym typeface="Raleway"/>
              </a:rPr>
              <a:t> par Amy, </a:t>
            </a:r>
            <a:r>
              <a:rPr lang="en-CA" sz="1400" dirty="0" err="1">
                <a:solidFill>
                  <a:schemeClr val="dk1"/>
                </a:solidFill>
                <a:latin typeface="Raleway"/>
                <a:ea typeface="Raleway"/>
                <a:cs typeface="Raleway"/>
                <a:sym typeface="Raleway"/>
              </a:rPr>
              <a:t>l’ACFA</a:t>
            </a:r>
            <a:r>
              <a:rPr lang="en-CA" sz="1400" dirty="0">
                <a:solidFill>
                  <a:schemeClr val="dk1"/>
                </a:solidFill>
                <a:latin typeface="Raleway"/>
                <a:ea typeface="Raleway"/>
                <a:cs typeface="Raleway"/>
                <a:sym typeface="Raleway"/>
              </a:rPr>
              <a:t> a </a:t>
            </a:r>
            <a:r>
              <a:rPr lang="en-CA" sz="1400" dirty="0" err="1">
                <a:solidFill>
                  <a:schemeClr val="dk1"/>
                </a:solidFill>
                <a:latin typeface="Raleway"/>
                <a:ea typeface="Raleway"/>
                <a:cs typeface="Raleway"/>
                <a:sym typeface="Raleway"/>
              </a:rPr>
              <a:t>déposé</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une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demande</a:t>
            </a:r>
            <a:r>
              <a:rPr lang="en-CA" sz="1400" dirty="0">
                <a:solidFill>
                  <a:schemeClr val="dk1"/>
                </a:solidFill>
                <a:latin typeface="Raleway"/>
                <a:ea typeface="Raleway"/>
                <a:cs typeface="Raleway"/>
                <a:sym typeface="Raleway"/>
              </a:rPr>
              <a:t> de </a:t>
            </a:r>
            <a:r>
              <a:rPr lang="en-CA" sz="1400" dirty="0" err="1">
                <a:solidFill>
                  <a:schemeClr val="dk1"/>
                </a:solidFill>
                <a:latin typeface="Raleway"/>
                <a:ea typeface="Raleway"/>
                <a:cs typeface="Raleway"/>
                <a:sym typeface="Raleway"/>
              </a:rPr>
              <a:t>financement</a:t>
            </a:r>
            <a:r>
              <a:rPr lang="en-CA" sz="1400" dirty="0">
                <a:solidFill>
                  <a:schemeClr val="dk1"/>
                </a:solidFill>
                <a:latin typeface="Raleway"/>
                <a:ea typeface="Raleway"/>
                <a:cs typeface="Raleway"/>
                <a:sym typeface="Raleway"/>
              </a:rPr>
              <a:t> à la Société santé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français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novembre</a:t>
            </a:r>
            <a:r>
              <a:rPr lang="en-CA" sz="1400" dirty="0">
                <a:solidFill>
                  <a:schemeClr val="dk1"/>
                </a:solidFill>
                <a:latin typeface="Raleway"/>
                <a:ea typeface="Raleway"/>
                <a:cs typeface="Raleway"/>
                <a:sym typeface="Raleway"/>
              </a:rPr>
              <a:t> 2023. </a:t>
            </a:r>
            <a:r>
              <a:rPr lang="en-CA" sz="1400" dirty="0" err="1">
                <a:solidFill>
                  <a:schemeClr val="dk1"/>
                </a:solidFill>
                <a:latin typeface="Raleway"/>
                <a:ea typeface="Raleway"/>
                <a:cs typeface="Raleway"/>
                <a:sym typeface="Raleway"/>
              </a:rPr>
              <a:t>Cet</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organisme</a:t>
            </a:r>
            <a:r>
              <a:rPr lang="en-CA" sz="1400" dirty="0">
                <a:solidFill>
                  <a:schemeClr val="dk1"/>
                </a:solidFill>
                <a:latin typeface="Raleway"/>
                <a:ea typeface="Raleway"/>
                <a:cs typeface="Raleway"/>
                <a:sym typeface="Raleway"/>
              </a:rPr>
              <a:t> national </a:t>
            </a:r>
            <a:r>
              <a:rPr lang="en-CA" sz="1400" dirty="0" err="1">
                <a:solidFill>
                  <a:schemeClr val="dk1"/>
                </a:solidFill>
                <a:latin typeface="Raleway"/>
                <a:ea typeface="Raleway"/>
                <a:cs typeface="Raleway"/>
                <a:sym typeface="Raleway"/>
              </a:rPr>
              <a:t>gère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une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enveloppe</a:t>
            </a:r>
            <a:r>
              <a:rPr lang="en-CA" sz="1400" dirty="0">
                <a:solidFill>
                  <a:schemeClr val="dk1"/>
                </a:solidFill>
                <a:latin typeface="Raleway"/>
                <a:ea typeface="Raleway"/>
                <a:cs typeface="Raleway"/>
                <a:sym typeface="Raleway"/>
              </a:rPr>
              <a:t> de </a:t>
            </a:r>
            <a:r>
              <a:rPr lang="en-CA" sz="1400" dirty="0" err="1">
                <a:solidFill>
                  <a:schemeClr val="dk1"/>
                </a:solidFill>
                <a:latin typeface="Raleway"/>
                <a:ea typeface="Raleway"/>
                <a:cs typeface="Raleway"/>
                <a:sym typeface="Raleway"/>
              </a:rPr>
              <a:t>financement</a:t>
            </a:r>
            <a:r>
              <a:rPr lang="en-CA" sz="1400" dirty="0">
                <a:solidFill>
                  <a:schemeClr val="dk1"/>
                </a:solidFill>
                <a:latin typeface="Raleway"/>
                <a:ea typeface="Raleway"/>
                <a:cs typeface="Raleway"/>
                <a:sym typeface="Raleway"/>
              </a:rPr>
              <a:t> de Santé Canada pour des </a:t>
            </a:r>
            <a:r>
              <a:rPr lang="en-CA" sz="1400" dirty="0" err="1">
                <a:solidFill>
                  <a:schemeClr val="dk1"/>
                </a:solidFill>
                <a:latin typeface="Raleway"/>
                <a:ea typeface="Raleway"/>
                <a:cs typeface="Raleway"/>
                <a:sym typeface="Raleway"/>
              </a:rPr>
              <a:t>projets</a:t>
            </a:r>
            <a:r>
              <a:rPr lang="en-CA" sz="1400" dirty="0">
                <a:solidFill>
                  <a:schemeClr val="dk1"/>
                </a:solidFill>
                <a:latin typeface="Raleway"/>
                <a:ea typeface="Raleway"/>
                <a:cs typeface="Raleway"/>
                <a:sym typeface="Raleway"/>
              </a:rPr>
              <a:t> dans les </a:t>
            </a:r>
            <a:r>
              <a:rPr lang="en-CA" sz="1400" dirty="0" err="1">
                <a:solidFill>
                  <a:schemeClr val="dk1"/>
                </a:solidFill>
                <a:latin typeface="Raleway"/>
                <a:ea typeface="Raleway"/>
                <a:cs typeface="Raleway"/>
                <a:sym typeface="Raleway"/>
              </a:rPr>
              <a:t>communautés</a:t>
            </a:r>
            <a:r>
              <a:rPr lang="en-CA" sz="1400" dirty="0">
                <a:solidFill>
                  <a:schemeClr val="dk1"/>
                </a:solidFill>
                <a:latin typeface="Raleway"/>
                <a:ea typeface="Raleway"/>
                <a:cs typeface="Raleway"/>
                <a:sym typeface="Raleway"/>
              </a:rPr>
              <a:t> francophones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situation </a:t>
            </a:r>
            <a:r>
              <a:rPr lang="en-CA" sz="1400" dirty="0" err="1">
                <a:solidFill>
                  <a:schemeClr val="dk1"/>
                </a:solidFill>
                <a:latin typeface="Raleway"/>
                <a:ea typeface="Raleway"/>
                <a:cs typeface="Raleway"/>
                <a:sym typeface="Raleway"/>
              </a:rPr>
              <a:t>minoritaire</a:t>
            </a:r>
            <a:r>
              <a:rPr lang="en-CA" sz="1400" dirty="0">
                <a:solidFill>
                  <a:schemeClr val="dk1"/>
                </a:solidFill>
                <a:latin typeface="Raleway"/>
                <a:ea typeface="Raleway"/>
                <a:cs typeface="Raleway"/>
                <a:sym typeface="Raleway"/>
              </a:rPr>
              <a:t>. Le </a:t>
            </a:r>
            <a:r>
              <a:rPr lang="en-CA" sz="1400" dirty="0" err="1">
                <a:solidFill>
                  <a:schemeClr val="dk1"/>
                </a:solidFill>
                <a:latin typeface="Raleway"/>
                <a:ea typeface="Raleway"/>
                <a:cs typeface="Raleway"/>
                <a:sym typeface="Raleway"/>
              </a:rPr>
              <a:t>Réseau</a:t>
            </a:r>
            <a:r>
              <a:rPr lang="en-CA" sz="1400" dirty="0">
                <a:solidFill>
                  <a:schemeClr val="dk1"/>
                </a:solidFill>
                <a:latin typeface="Raleway"/>
                <a:ea typeface="Raleway"/>
                <a:cs typeface="Raleway"/>
                <a:sym typeface="Raleway"/>
              </a:rPr>
              <a:t> santé Alberta </a:t>
            </a:r>
            <a:r>
              <a:rPr lang="en-CA" sz="1400" dirty="0" err="1">
                <a:solidFill>
                  <a:schemeClr val="dk1"/>
                </a:solidFill>
                <a:latin typeface="Raleway"/>
                <a:ea typeface="Raleway"/>
                <a:cs typeface="Raleway"/>
                <a:sym typeface="Raleway"/>
              </a:rPr>
              <a:t>est</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membre</a:t>
            </a:r>
            <a:r>
              <a:rPr lang="en-CA" sz="1400" dirty="0">
                <a:solidFill>
                  <a:schemeClr val="dk1"/>
                </a:solidFill>
                <a:latin typeface="Raleway"/>
                <a:ea typeface="Raleway"/>
                <a:cs typeface="Raleway"/>
                <a:sym typeface="Raleway"/>
              </a:rPr>
              <a:t> de la Société. </a:t>
            </a:r>
            <a:endParaRPr sz="1400" dirty="0">
              <a:solidFill>
                <a:schemeClr val="dk1"/>
              </a:solidFill>
            </a:endParaRPr>
          </a:p>
          <a:p>
            <a:pPr marL="450000" marR="0" lvl="0" indent="-340360" algn="l" rtl="0">
              <a:lnSpc>
                <a:spcPct val="115000"/>
              </a:lnSpc>
              <a:spcBef>
                <a:spcPts val="0"/>
              </a:spcBef>
              <a:spcAft>
                <a:spcPts val="0"/>
              </a:spcAft>
              <a:buClr>
                <a:schemeClr val="dk1"/>
              </a:buClr>
              <a:buSzPts val="1760"/>
              <a:buFont typeface="Raleway"/>
              <a:buChar char="➢"/>
            </a:pPr>
            <a:r>
              <a:rPr lang="en-CA" sz="1400" b="1" i="0" u="none" strike="noStrike" cap="none" dirty="0" err="1">
                <a:solidFill>
                  <a:schemeClr val="dk1"/>
                </a:solidFill>
                <a:latin typeface="Arial"/>
                <a:ea typeface="Arial"/>
                <a:cs typeface="Arial"/>
                <a:sym typeface="Arial"/>
              </a:rPr>
              <a:t>Ainsi</a:t>
            </a:r>
            <a:r>
              <a:rPr lang="en-CA" sz="1400" b="1" i="0" u="none" strike="noStrike" cap="none" dirty="0">
                <a:solidFill>
                  <a:schemeClr val="dk1"/>
                </a:solidFill>
                <a:latin typeface="Arial"/>
                <a:ea typeface="Arial"/>
                <a:cs typeface="Arial"/>
                <a:sym typeface="Arial"/>
              </a:rPr>
              <a:t>, </a:t>
            </a:r>
            <a:r>
              <a:rPr lang="en-CA" sz="1400" b="1" i="0" u="none" strike="noStrike" cap="none" dirty="0" err="1">
                <a:solidFill>
                  <a:schemeClr val="dk1"/>
                </a:solidFill>
                <a:latin typeface="Arial"/>
                <a:ea typeface="Arial"/>
                <a:cs typeface="Arial"/>
                <a:sym typeface="Arial"/>
              </a:rPr>
              <a:t>l’initiative</a:t>
            </a:r>
            <a:r>
              <a:rPr lang="en-CA" sz="1400" b="1" i="0" u="none" strike="noStrike" cap="none" dirty="0">
                <a:solidFill>
                  <a:schemeClr val="dk1"/>
                </a:solidFill>
                <a:latin typeface="Arial"/>
                <a:ea typeface="Arial"/>
                <a:cs typeface="Arial"/>
                <a:sym typeface="Arial"/>
              </a:rPr>
              <a:t> </a:t>
            </a:r>
            <a:r>
              <a:rPr lang="en-CA" sz="1400" b="1" i="0" u="none" strike="noStrike" cap="none" dirty="0" err="1">
                <a:solidFill>
                  <a:schemeClr val="dk1"/>
                </a:solidFill>
                <a:latin typeface="Arial"/>
                <a:ea typeface="Arial"/>
                <a:cs typeface="Arial"/>
                <a:sym typeface="Arial"/>
              </a:rPr>
              <a:t>est</a:t>
            </a:r>
            <a:r>
              <a:rPr lang="en-CA" sz="1400" b="1" i="0" u="none" strike="noStrike" cap="none" dirty="0">
                <a:solidFill>
                  <a:schemeClr val="dk1"/>
                </a:solidFill>
                <a:latin typeface="Arial"/>
                <a:ea typeface="Arial"/>
                <a:cs typeface="Arial"/>
                <a:sym typeface="Arial"/>
              </a:rPr>
              <a:t> </a:t>
            </a:r>
            <a:r>
              <a:rPr lang="en-CA" sz="1400" b="1" i="0" u="none" strike="noStrike" cap="none" dirty="0" err="1">
                <a:solidFill>
                  <a:schemeClr val="dk1"/>
                </a:solidFill>
                <a:latin typeface="Arial"/>
                <a:ea typeface="Arial"/>
                <a:cs typeface="Arial"/>
                <a:sym typeface="Arial"/>
              </a:rPr>
              <a:t>financée</a:t>
            </a:r>
            <a:r>
              <a:rPr lang="en-CA" sz="1400" b="1" i="0" u="none" strike="noStrike" cap="none" dirty="0">
                <a:solidFill>
                  <a:schemeClr val="dk1"/>
                </a:solidFill>
                <a:latin typeface="Arial"/>
                <a:ea typeface="Arial"/>
                <a:cs typeface="Arial"/>
                <a:sym typeface="Arial"/>
              </a:rPr>
              <a:t> par Santé Canada dans le cadre du Plan </a:t>
            </a:r>
            <a:r>
              <a:rPr lang="en-CA" sz="1400" b="1" i="0" u="none" strike="noStrike" cap="none" dirty="0" err="1">
                <a:solidFill>
                  <a:schemeClr val="dk1"/>
                </a:solidFill>
                <a:latin typeface="Arial"/>
                <a:ea typeface="Arial"/>
                <a:cs typeface="Arial"/>
                <a:sym typeface="Arial"/>
              </a:rPr>
              <a:t>d’action</a:t>
            </a:r>
            <a:r>
              <a:rPr lang="en-CA" sz="1400" b="1" i="0" u="none" strike="noStrike" cap="none" dirty="0">
                <a:solidFill>
                  <a:schemeClr val="dk1"/>
                </a:solidFill>
                <a:latin typeface="Arial"/>
                <a:ea typeface="Arial"/>
                <a:cs typeface="Arial"/>
                <a:sym typeface="Arial"/>
              </a:rPr>
              <a:t> pour les </a:t>
            </a:r>
            <a:r>
              <a:rPr lang="en-CA" sz="1400" b="1" i="0" u="none" strike="noStrike" cap="none" dirty="0" err="1">
                <a:solidFill>
                  <a:schemeClr val="dk1"/>
                </a:solidFill>
                <a:latin typeface="Arial"/>
                <a:ea typeface="Arial"/>
                <a:cs typeface="Arial"/>
                <a:sym typeface="Arial"/>
              </a:rPr>
              <a:t>langues</a:t>
            </a:r>
            <a:r>
              <a:rPr lang="en-CA" sz="1400" b="1" i="0" u="none" strike="noStrike" cap="none" dirty="0">
                <a:solidFill>
                  <a:schemeClr val="dk1"/>
                </a:solidFill>
                <a:latin typeface="Arial"/>
                <a:ea typeface="Arial"/>
                <a:cs typeface="Arial"/>
                <a:sym typeface="Arial"/>
              </a:rPr>
              <a:t> </a:t>
            </a:r>
            <a:r>
              <a:rPr lang="en-CA" sz="1400" b="1" i="0" u="none" strike="noStrike" cap="none" dirty="0" err="1">
                <a:solidFill>
                  <a:schemeClr val="dk1"/>
                </a:solidFill>
                <a:latin typeface="Arial"/>
                <a:ea typeface="Arial"/>
                <a:cs typeface="Arial"/>
                <a:sym typeface="Arial"/>
              </a:rPr>
              <a:t>officielles</a:t>
            </a:r>
            <a:r>
              <a:rPr lang="en-CA" sz="1400" b="1" i="0" u="none" strike="noStrike" cap="none" dirty="0">
                <a:solidFill>
                  <a:schemeClr val="dk1"/>
                </a:solidFill>
                <a:latin typeface="Arial"/>
                <a:ea typeface="Arial"/>
                <a:cs typeface="Arial"/>
                <a:sym typeface="Arial"/>
              </a:rPr>
              <a:t> 2023-2028 : Protection – Promotion – Collaboration</a:t>
            </a:r>
            <a:endParaRPr sz="1400" dirty="0">
              <a:solidFill>
                <a:schemeClr val="dk1"/>
              </a:solidFill>
              <a:latin typeface="Raleway"/>
              <a:ea typeface="Raleway"/>
              <a:cs typeface="Raleway"/>
              <a:sym typeface="Raleway"/>
            </a:endParaRPr>
          </a:p>
          <a:p>
            <a:pPr marL="128690" lvl="0" indent="0" algn="l" rtl="0">
              <a:lnSpc>
                <a:spcPct val="115000"/>
              </a:lnSpc>
              <a:spcBef>
                <a:spcPts val="0"/>
              </a:spcBef>
              <a:spcAft>
                <a:spcPts val="0"/>
              </a:spcAft>
              <a:buClr>
                <a:schemeClr val="lt2"/>
              </a:buClr>
              <a:buSzPts val="1460"/>
              <a:buFont typeface="Raleway"/>
              <a:buNone/>
            </a:pPr>
            <a:endParaRPr sz="1400" dirty="0">
              <a:solidFill>
                <a:schemeClr val="dk1"/>
              </a:solidFill>
              <a:latin typeface="Raleway"/>
              <a:ea typeface="Raleway"/>
              <a:cs typeface="Raleway"/>
              <a:sym typeface="Raleway"/>
            </a:endParaRPr>
          </a:p>
          <a:p>
            <a:pPr marL="450000" lvl="0" indent="-340360" algn="l" rtl="0">
              <a:lnSpc>
                <a:spcPct val="115000"/>
              </a:lnSpc>
              <a:spcBef>
                <a:spcPts val="0"/>
              </a:spcBef>
              <a:spcAft>
                <a:spcPts val="0"/>
              </a:spcAft>
              <a:buClr>
                <a:schemeClr val="dk1"/>
              </a:buClr>
              <a:buSzPts val="1760"/>
              <a:buFont typeface="Raleway"/>
              <a:buChar char="➢"/>
            </a:pPr>
            <a:r>
              <a:rPr lang="en-CA" sz="1400" dirty="0" err="1">
                <a:solidFill>
                  <a:schemeClr val="dk1"/>
                </a:solidFill>
                <a:latin typeface="Raleway"/>
                <a:ea typeface="Raleway"/>
                <a:cs typeface="Raleway"/>
                <a:sym typeface="Raleway"/>
              </a:rPr>
              <a:t>Lorsque</a:t>
            </a:r>
            <a:r>
              <a:rPr lang="en-CA" sz="1400" dirty="0">
                <a:solidFill>
                  <a:schemeClr val="dk1"/>
                </a:solidFill>
                <a:latin typeface="Raleway"/>
                <a:ea typeface="Raleway"/>
                <a:cs typeface="Raleway"/>
                <a:sym typeface="Raleway"/>
              </a:rPr>
              <a:t> nous </a:t>
            </a:r>
            <a:r>
              <a:rPr lang="en-CA" sz="1400" dirty="0" err="1">
                <a:solidFill>
                  <a:schemeClr val="dk1"/>
                </a:solidFill>
                <a:latin typeface="Raleway"/>
                <a:ea typeface="Raleway"/>
                <a:cs typeface="Raleway"/>
                <a:sym typeface="Raleway"/>
              </a:rPr>
              <a:t>avons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déposé</a:t>
            </a:r>
            <a:r>
              <a:rPr lang="en-CA" sz="1400" dirty="0">
                <a:solidFill>
                  <a:schemeClr val="dk1"/>
                </a:solidFill>
                <a:latin typeface="Raleway"/>
                <a:ea typeface="Raleway"/>
                <a:cs typeface="Raleway"/>
                <a:sym typeface="Raleway"/>
              </a:rPr>
              <a:t> le </a:t>
            </a:r>
            <a:r>
              <a:rPr lang="en-CA" sz="1400" dirty="0" err="1">
                <a:solidFill>
                  <a:schemeClr val="dk1"/>
                </a:solidFill>
                <a:latin typeface="Raleway"/>
                <a:ea typeface="Raleway"/>
                <a:cs typeface="Raleway"/>
                <a:sym typeface="Raleway"/>
              </a:rPr>
              <a:t>projet</a:t>
            </a:r>
            <a:r>
              <a:rPr lang="en-CA" sz="1400" dirty="0">
                <a:solidFill>
                  <a:schemeClr val="dk1"/>
                </a:solidFill>
                <a:latin typeface="Raleway"/>
                <a:ea typeface="Raleway"/>
                <a:cs typeface="Raleway"/>
                <a:sym typeface="Raleway"/>
              </a:rPr>
              <a:t>, nous </a:t>
            </a:r>
            <a:r>
              <a:rPr lang="en-CA" sz="1400" dirty="0" err="1">
                <a:solidFill>
                  <a:schemeClr val="dk1"/>
                </a:solidFill>
                <a:latin typeface="Raleway"/>
                <a:ea typeface="Raleway"/>
                <a:cs typeface="Raleway"/>
                <a:sym typeface="Raleway"/>
              </a:rPr>
              <a:t>avons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interpellé</a:t>
            </a:r>
            <a:r>
              <a:rPr lang="en-CA" sz="1400" dirty="0">
                <a:solidFill>
                  <a:schemeClr val="dk1"/>
                </a:solidFill>
                <a:latin typeface="Raleway"/>
                <a:ea typeface="Raleway"/>
                <a:cs typeface="Raleway"/>
                <a:sym typeface="Raleway"/>
              </a:rPr>
              <a:t> les ACFA </a:t>
            </a:r>
            <a:r>
              <a:rPr lang="en-CA" sz="1400" dirty="0" err="1">
                <a:solidFill>
                  <a:schemeClr val="dk1"/>
                </a:solidFill>
                <a:latin typeface="Raleway"/>
                <a:ea typeface="Raleway"/>
                <a:cs typeface="Raleway"/>
                <a:sym typeface="Raleway"/>
              </a:rPr>
              <a:t>régionales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vue</a:t>
            </a:r>
            <a:r>
              <a:rPr lang="en-CA" sz="1400" dirty="0">
                <a:solidFill>
                  <a:schemeClr val="dk1"/>
                </a:solidFill>
                <a:latin typeface="Raleway"/>
                <a:ea typeface="Raleway"/>
                <a:cs typeface="Raleway"/>
                <a:sym typeface="Raleway"/>
              </a:rPr>
              <a:t> d’être </a:t>
            </a:r>
            <a:r>
              <a:rPr lang="en-CA" sz="1400" dirty="0" err="1">
                <a:solidFill>
                  <a:schemeClr val="dk1"/>
                </a:solidFill>
                <a:latin typeface="Raleway"/>
                <a:ea typeface="Raleway"/>
                <a:cs typeface="Raleway"/>
                <a:sym typeface="Raleway"/>
              </a:rPr>
              <a:t>partenaires</a:t>
            </a:r>
            <a:r>
              <a:rPr lang="en-CA" sz="1400" dirty="0">
                <a:solidFill>
                  <a:schemeClr val="dk1"/>
                </a:solidFill>
                <a:latin typeface="Raleway"/>
                <a:ea typeface="Raleway"/>
                <a:cs typeface="Raleway"/>
                <a:sym typeface="Raleway"/>
              </a:rPr>
              <a:t> du </a:t>
            </a:r>
            <a:r>
              <a:rPr lang="en-CA" sz="1400" dirty="0" err="1">
                <a:solidFill>
                  <a:schemeClr val="dk1"/>
                </a:solidFill>
                <a:latin typeface="Raleway"/>
                <a:ea typeface="Raleway"/>
                <a:cs typeface="Raleway"/>
                <a:sym typeface="Raleway"/>
              </a:rPr>
              <a:t>projet</a:t>
            </a:r>
            <a:r>
              <a:rPr lang="en-CA" sz="1400" dirty="0">
                <a:solidFill>
                  <a:schemeClr val="dk1"/>
                </a:solidFill>
                <a:latin typeface="Raleway"/>
                <a:ea typeface="Raleway"/>
                <a:cs typeface="Raleway"/>
                <a:sym typeface="Raleway"/>
              </a:rPr>
              <a:t> et nous </a:t>
            </a:r>
            <a:r>
              <a:rPr lang="en-CA" sz="1400" dirty="0" err="1">
                <a:solidFill>
                  <a:schemeClr val="dk1"/>
                </a:solidFill>
                <a:latin typeface="Raleway"/>
                <a:ea typeface="Raleway"/>
                <a:cs typeface="Raleway"/>
                <a:sym typeface="Raleway"/>
              </a:rPr>
              <a:t>avons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reçu</a:t>
            </a:r>
            <a:r>
              <a:rPr lang="en-CA" sz="1400" dirty="0">
                <a:solidFill>
                  <a:schemeClr val="dk1"/>
                </a:solidFill>
                <a:latin typeface="Raleway"/>
                <a:ea typeface="Raleway"/>
                <a:cs typeface="Raleway"/>
                <a:sym typeface="Raleway"/>
              </a:rPr>
              <a:t> des confirmations de </a:t>
            </a:r>
            <a:r>
              <a:rPr lang="en-CA" sz="1400" dirty="0" err="1">
                <a:solidFill>
                  <a:schemeClr val="dk1"/>
                </a:solidFill>
                <a:latin typeface="Raleway"/>
                <a:ea typeface="Raleway"/>
                <a:cs typeface="Raleway"/>
                <a:sym typeface="Raleway"/>
              </a:rPr>
              <a:t>l’intérêt</a:t>
            </a:r>
            <a:r>
              <a:rPr lang="en-CA" sz="1400" dirty="0">
                <a:solidFill>
                  <a:schemeClr val="dk1"/>
                </a:solidFill>
                <a:latin typeface="Raleway"/>
                <a:ea typeface="Raleway"/>
                <a:cs typeface="Raleway"/>
                <a:sym typeface="Raleway"/>
              </a:rPr>
              <a:t> des ACFA </a:t>
            </a:r>
            <a:r>
              <a:rPr lang="en-CA" sz="1400" dirty="0" err="1">
                <a:solidFill>
                  <a:schemeClr val="dk1"/>
                </a:solidFill>
                <a:latin typeface="Raleway"/>
                <a:ea typeface="Raleway"/>
                <a:cs typeface="Raleway"/>
                <a:sym typeface="Raleway"/>
              </a:rPr>
              <a:t>régionales</a:t>
            </a:r>
            <a:r>
              <a:rPr lang="en-CA" sz="1400" dirty="0">
                <a:solidFill>
                  <a:schemeClr val="dk1"/>
                </a:solidFill>
                <a:latin typeface="Raleway"/>
                <a:ea typeface="Raleway"/>
                <a:cs typeface="Raleway"/>
                <a:sym typeface="Raleway"/>
              </a:rPr>
              <a:t> à </a:t>
            </a:r>
            <a:r>
              <a:rPr lang="en-CA" sz="1400" dirty="0" err="1">
                <a:solidFill>
                  <a:schemeClr val="dk1"/>
                </a:solidFill>
                <a:latin typeface="Raleway"/>
                <a:ea typeface="Raleway"/>
                <a:cs typeface="Raleway"/>
                <a:sym typeface="Raleway"/>
              </a:rPr>
              <a:t>l’extérieur</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d’Edmonton</a:t>
            </a:r>
            <a:r>
              <a:rPr lang="en-CA" sz="1400" dirty="0">
                <a:solidFill>
                  <a:schemeClr val="dk1"/>
                </a:solidFill>
                <a:latin typeface="Raleway"/>
                <a:ea typeface="Raleway"/>
                <a:cs typeface="Raleway"/>
                <a:sym typeface="Raleway"/>
              </a:rPr>
              <a:t> et de Calgary. </a:t>
            </a:r>
            <a:endParaRPr sz="1400" dirty="0">
              <a:solidFill>
                <a:schemeClr val="dk1"/>
              </a:solidFill>
            </a:endParaRPr>
          </a:p>
          <a:p>
            <a:pPr marL="128690" lvl="0" indent="0" algn="l" rtl="0">
              <a:lnSpc>
                <a:spcPct val="115000"/>
              </a:lnSpc>
              <a:spcBef>
                <a:spcPts val="0"/>
              </a:spcBef>
              <a:spcAft>
                <a:spcPts val="0"/>
              </a:spcAft>
              <a:buClr>
                <a:schemeClr val="lt2"/>
              </a:buClr>
              <a:buSzPts val="1460"/>
              <a:buFont typeface="Raleway"/>
              <a:buNone/>
            </a:pPr>
            <a:endParaRPr sz="1400" dirty="0">
              <a:solidFill>
                <a:schemeClr val="dk1"/>
              </a:solidFill>
              <a:latin typeface="Raleway"/>
              <a:ea typeface="Raleway"/>
              <a:cs typeface="Raleway"/>
              <a:sym typeface="Raleway"/>
            </a:endParaRPr>
          </a:p>
          <a:p>
            <a:pPr marL="450000" lvl="0" indent="-340360" algn="l" rtl="0">
              <a:lnSpc>
                <a:spcPct val="115000"/>
              </a:lnSpc>
              <a:spcBef>
                <a:spcPts val="0"/>
              </a:spcBef>
              <a:spcAft>
                <a:spcPts val="0"/>
              </a:spcAft>
              <a:buClr>
                <a:schemeClr val="dk1"/>
              </a:buClr>
              <a:buSzPts val="1760"/>
              <a:buFont typeface="Raleway"/>
              <a:buChar char="➢"/>
            </a:pPr>
            <a:r>
              <a:rPr lang="en-CA" sz="1400" dirty="0">
                <a:solidFill>
                  <a:schemeClr val="dk1"/>
                </a:solidFill>
                <a:latin typeface="Raleway"/>
                <a:ea typeface="Raleway"/>
                <a:cs typeface="Raleway"/>
                <a:sym typeface="Raleway"/>
              </a:rPr>
              <a:t>Nous </a:t>
            </a:r>
            <a:r>
              <a:rPr lang="en-CA" sz="1400" dirty="0" err="1">
                <a:solidFill>
                  <a:schemeClr val="dk1"/>
                </a:solidFill>
                <a:latin typeface="Raleway"/>
                <a:ea typeface="Raleway"/>
                <a:cs typeface="Raleway"/>
                <a:sym typeface="Raleway"/>
              </a:rPr>
              <a:t>allons</a:t>
            </a:r>
            <a:r>
              <a:rPr lang="en-CA" sz="1400" dirty="0">
                <a:solidFill>
                  <a:schemeClr val="dk1"/>
                </a:solidFill>
                <a:latin typeface="Raleway"/>
                <a:ea typeface="Raleway"/>
                <a:cs typeface="Raleway"/>
                <a:sym typeface="Raleway"/>
              </a:rPr>
              <a:t> nous </a:t>
            </a:r>
            <a:r>
              <a:rPr lang="en-CA" sz="1400" dirty="0" err="1">
                <a:solidFill>
                  <a:schemeClr val="dk1"/>
                </a:solidFill>
                <a:latin typeface="Raleway"/>
                <a:ea typeface="Raleway"/>
                <a:cs typeface="Raleway"/>
                <a:sym typeface="Raleway"/>
              </a:rPr>
              <a:t>concentrer</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particulièrement</a:t>
            </a:r>
            <a:r>
              <a:rPr lang="en-CA" sz="1400" dirty="0">
                <a:solidFill>
                  <a:schemeClr val="dk1"/>
                </a:solidFill>
                <a:latin typeface="Raleway"/>
                <a:ea typeface="Raleway"/>
                <a:cs typeface="Raleway"/>
                <a:sym typeface="Raleway"/>
              </a:rPr>
              <a:t> sur la </a:t>
            </a:r>
            <a:r>
              <a:rPr lang="en-CA" sz="1400" dirty="0" err="1">
                <a:solidFill>
                  <a:schemeClr val="dk1"/>
                </a:solidFill>
                <a:latin typeface="Raleway"/>
                <a:ea typeface="Raleway"/>
                <a:cs typeface="Raleway"/>
                <a:sym typeface="Raleway"/>
              </a:rPr>
              <a:t>récolte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d’information</a:t>
            </a:r>
            <a:r>
              <a:rPr lang="en-CA" sz="1400" dirty="0">
                <a:solidFill>
                  <a:schemeClr val="dk1"/>
                </a:solidFill>
                <a:latin typeface="Raleway"/>
                <a:ea typeface="Raleway"/>
                <a:cs typeface="Raleway"/>
                <a:sym typeface="Raleway"/>
              </a:rPr>
              <a:t> sur les </a:t>
            </a:r>
            <a:r>
              <a:rPr lang="en-CA" sz="1400" dirty="0" err="1">
                <a:solidFill>
                  <a:schemeClr val="dk1"/>
                </a:solidFill>
                <a:latin typeface="Raleway"/>
                <a:ea typeface="Raleway"/>
                <a:cs typeface="Raleway"/>
                <a:sym typeface="Raleway"/>
              </a:rPr>
              <a:t>besoins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matière de </a:t>
            </a:r>
            <a:r>
              <a:rPr lang="en-CA" sz="1400" dirty="0" err="1">
                <a:solidFill>
                  <a:schemeClr val="dk1"/>
                </a:solidFill>
                <a:latin typeface="Raleway"/>
                <a:ea typeface="Raleway"/>
                <a:cs typeface="Raleway"/>
                <a:sym typeface="Raleway"/>
              </a:rPr>
              <a:t>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primaires</a:t>
            </a:r>
            <a:r>
              <a:rPr lang="en-CA" sz="1400" dirty="0">
                <a:solidFill>
                  <a:schemeClr val="dk1"/>
                </a:solidFill>
                <a:latin typeface="Raleway"/>
                <a:ea typeface="Raleway"/>
                <a:cs typeface="Raleway"/>
                <a:sym typeface="Raleway"/>
              </a:rPr>
              <a:t> (ex. </a:t>
            </a:r>
            <a:r>
              <a:rPr lang="en-CA" sz="1400" dirty="0" err="1">
                <a:solidFill>
                  <a:schemeClr val="dk1"/>
                </a:solidFill>
                <a:latin typeface="Raleway"/>
                <a:ea typeface="Raleway"/>
                <a:cs typeface="Raleway"/>
                <a:sym typeface="Raleway"/>
              </a:rPr>
              <a:t>cliniques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médecins</a:t>
            </a:r>
            <a:r>
              <a:rPr lang="en-CA" sz="1400" dirty="0">
                <a:solidFill>
                  <a:schemeClr val="dk1"/>
                </a:solidFill>
                <a:latin typeface="Raleway"/>
                <a:ea typeface="Raleway"/>
                <a:cs typeface="Raleway"/>
                <a:sym typeface="Raleway"/>
              </a:rPr>
              <a:t> de </a:t>
            </a:r>
            <a:r>
              <a:rPr lang="en-CA" sz="1400" dirty="0" err="1">
                <a:solidFill>
                  <a:schemeClr val="dk1"/>
                </a:solidFill>
                <a:latin typeface="Raleway"/>
                <a:ea typeface="Raleway"/>
                <a:cs typeface="Raleway"/>
                <a:sym typeface="Raleway"/>
              </a:rPr>
              <a:t>famille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soins</a:t>
            </a:r>
            <a:r>
              <a:rPr lang="en-CA" sz="1400" dirty="0">
                <a:solidFill>
                  <a:schemeClr val="dk1"/>
                </a:solidFill>
                <a:latin typeface="Raleway"/>
                <a:ea typeface="Raleway"/>
                <a:cs typeface="Raleway"/>
                <a:sym typeface="Raleway"/>
              </a:rPr>
              <a:t> à domicile (ex. </a:t>
            </a:r>
            <a:r>
              <a:rPr lang="en-CA" sz="1400" dirty="0" err="1">
                <a:solidFill>
                  <a:schemeClr val="dk1"/>
                </a:solidFill>
                <a:latin typeface="Raleway"/>
                <a:ea typeface="Raleway"/>
                <a:cs typeface="Raleway"/>
                <a:sym typeface="Raleway"/>
              </a:rPr>
              <a:t>personnes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âgées</a:t>
            </a:r>
            <a:r>
              <a:rPr lang="en-CA" sz="1400" dirty="0">
                <a:solidFill>
                  <a:schemeClr val="dk1"/>
                </a:solidFill>
                <a:latin typeface="Raleway"/>
                <a:ea typeface="Raleway"/>
                <a:cs typeface="Raleway"/>
                <a:sym typeface="Raleway"/>
              </a:rPr>
              <a:t>) et </a:t>
            </a:r>
            <a:r>
              <a:rPr lang="en-CA" sz="1400" dirty="0" err="1">
                <a:solidFill>
                  <a:schemeClr val="dk1"/>
                </a:solidFill>
                <a:latin typeface="Raleway"/>
                <a:ea typeface="Raleway"/>
                <a:cs typeface="Raleway"/>
                <a:sym typeface="Raleway"/>
              </a:rPr>
              <a:t>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palliatifs</a:t>
            </a:r>
            <a:r>
              <a:rPr lang="en-CA" sz="1400" dirty="0">
                <a:solidFill>
                  <a:schemeClr val="dk1"/>
                </a:solidFill>
                <a:latin typeface="Raleway"/>
                <a:ea typeface="Raleway"/>
                <a:cs typeface="Raleway"/>
                <a:sym typeface="Raleway"/>
              </a:rPr>
              <a:t> et de fin de vie. </a:t>
            </a:r>
            <a:r>
              <a:rPr lang="en-CA" sz="1400" dirty="0" err="1">
                <a:solidFill>
                  <a:schemeClr val="dk1"/>
                </a:solidFill>
                <a:latin typeface="Raleway"/>
                <a:ea typeface="Raleway"/>
                <a:cs typeface="Raleway"/>
                <a:sym typeface="Raleway"/>
              </a:rPr>
              <a:t>Mais</a:t>
            </a:r>
            <a:r>
              <a:rPr lang="en-CA" sz="1400" dirty="0">
                <a:solidFill>
                  <a:schemeClr val="dk1"/>
                </a:solidFill>
                <a:latin typeface="Raleway"/>
                <a:ea typeface="Raleway"/>
                <a:cs typeface="Raleway"/>
                <a:sym typeface="Raleway"/>
              </a:rPr>
              <a:t>, nous </a:t>
            </a:r>
            <a:r>
              <a:rPr lang="en-CA" sz="1400" dirty="0" err="1">
                <a:solidFill>
                  <a:schemeClr val="dk1"/>
                </a:solidFill>
                <a:latin typeface="Raleway"/>
                <a:ea typeface="Raleway"/>
                <a:cs typeface="Raleway"/>
                <a:sym typeface="Raleway"/>
              </a:rPr>
              <a:t>savons</a:t>
            </a:r>
            <a:r>
              <a:rPr lang="en-CA" sz="1400" dirty="0">
                <a:solidFill>
                  <a:schemeClr val="dk1"/>
                </a:solidFill>
                <a:latin typeface="Raleway"/>
                <a:ea typeface="Raleway"/>
                <a:cs typeface="Raleway"/>
                <a:sym typeface="Raleway"/>
              </a:rPr>
              <a:t> que les </a:t>
            </a:r>
            <a:r>
              <a:rPr lang="en-CA" sz="1400" dirty="0" err="1">
                <a:solidFill>
                  <a:schemeClr val="dk1"/>
                </a:solidFill>
                <a:latin typeface="Raleway"/>
                <a:ea typeface="Raleway"/>
                <a:cs typeface="Raleway"/>
                <a:sym typeface="Raleway"/>
              </a:rPr>
              <a:t>besoins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sont</a:t>
            </a:r>
            <a:r>
              <a:rPr lang="en-CA" sz="1400" dirty="0">
                <a:solidFill>
                  <a:schemeClr val="dk1"/>
                </a:solidFill>
                <a:latin typeface="Raleway"/>
                <a:ea typeface="Raleway"/>
                <a:cs typeface="Raleway"/>
                <a:sym typeface="Raleway"/>
              </a:rPr>
              <a:t> grands et nous </a:t>
            </a:r>
            <a:r>
              <a:rPr lang="en-CA" sz="1400" dirty="0" err="1">
                <a:solidFill>
                  <a:schemeClr val="dk1"/>
                </a:solidFill>
                <a:latin typeface="Raleway"/>
                <a:ea typeface="Raleway"/>
                <a:cs typeface="Raleway"/>
                <a:sym typeface="Raleway"/>
              </a:rPr>
              <a:t>sommes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conscients</a:t>
            </a:r>
            <a:r>
              <a:rPr lang="en-CA" sz="1400" dirty="0">
                <a:solidFill>
                  <a:schemeClr val="dk1"/>
                </a:solidFill>
                <a:latin typeface="Raleway"/>
                <a:ea typeface="Raleway"/>
                <a:cs typeface="Raleway"/>
                <a:sym typeface="Raleway"/>
              </a:rPr>
              <a:t> que les participants </a:t>
            </a:r>
            <a:r>
              <a:rPr lang="en-CA" sz="1400" dirty="0" err="1">
                <a:solidFill>
                  <a:schemeClr val="dk1"/>
                </a:solidFill>
                <a:latin typeface="Raleway"/>
                <a:ea typeface="Raleway"/>
                <a:cs typeface="Raleway"/>
                <a:sym typeface="Raleway"/>
              </a:rPr>
              <a:t>partageront</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possiblement</a:t>
            </a:r>
            <a:r>
              <a:rPr lang="en-CA" sz="1400" dirty="0">
                <a:solidFill>
                  <a:schemeClr val="dk1"/>
                </a:solidFill>
                <a:latin typeface="Raleway"/>
                <a:ea typeface="Raleway"/>
                <a:cs typeface="Raleway"/>
                <a:sym typeface="Raleway"/>
              </a:rPr>
              <a:t> des </a:t>
            </a:r>
            <a:r>
              <a:rPr lang="en-CA" sz="1400" dirty="0" err="1">
                <a:solidFill>
                  <a:schemeClr val="dk1"/>
                </a:solidFill>
                <a:latin typeface="Raleway"/>
                <a:ea typeface="Raleway"/>
                <a:cs typeface="Raleway"/>
                <a:sym typeface="Raleway"/>
              </a:rPr>
              <a:t>besoins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d’urgence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continus</a:t>
            </a:r>
            <a:r>
              <a:rPr lang="en-CA" sz="1400" dirty="0">
                <a:solidFill>
                  <a:schemeClr val="dk1"/>
                </a:solidFill>
                <a:latin typeface="Raleway"/>
                <a:ea typeface="Raleway"/>
                <a:cs typeface="Raleway"/>
                <a:sym typeface="Raleway"/>
              </a:rPr>
              <a:t>, santé </a:t>
            </a:r>
            <a:r>
              <a:rPr lang="en-CA" sz="1400" dirty="0" err="1">
                <a:solidFill>
                  <a:schemeClr val="dk1"/>
                </a:solidFill>
                <a:latin typeface="Raleway"/>
                <a:ea typeface="Raleway"/>
                <a:cs typeface="Raleway"/>
                <a:sym typeface="Raleway"/>
              </a:rPr>
              <a:t>mentale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ou</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appuis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services </a:t>
            </a:r>
            <a:r>
              <a:rPr lang="en-CA" sz="1400" dirty="0" err="1">
                <a:solidFill>
                  <a:schemeClr val="dk1"/>
                </a:solidFill>
                <a:latin typeface="Raleway"/>
                <a:ea typeface="Raleway"/>
                <a:cs typeface="Raleway"/>
                <a:sym typeface="Raleway"/>
              </a:rPr>
              <a:t>sociaux</a:t>
            </a:r>
            <a:r>
              <a:rPr lang="en-CA" sz="1400" dirty="0">
                <a:solidFill>
                  <a:schemeClr val="dk1"/>
                </a:solidFill>
                <a:latin typeface="Raleway"/>
                <a:ea typeface="Raleway"/>
                <a:cs typeface="Raleway"/>
                <a:sym typeface="Raleway"/>
              </a:rPr>
              <a:t> dans le milieu de la santé. Nous </a:t>
            </a:r>
            <a:r>
              <a:rPr lang="en-CA" sz="1400" dirty="0" err="1">
                <a:solidFill>
                  <a:schemeClr val="dk1"/>
                </a:solidFill>
                <a:latin typeface="Raleway"/>
                <a:ea typeface="Raleway"/>
                <a:cs typeface="Raleway"/>
                <a:sym typeface="Raleway"/>
              </a:rPr>
              <a:t>allons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récolter</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toute</a:t>
            </a:r>
            <a:r>
              <a:rPr lang="en-CA" sz="1400" dirty="0">
                <a:solidFill>
                  <a:schemeClr val="dk1"/>
                </a:solidFill>
                <a:latin typeface="Raleway"/>
                <a:ea typeface="Raleway"/>
                <a:cs typeface="Raleway"/>
                <a:sym typeface="Raleway"/>
              </a:rPr>
              <a:t> information </a:t>
            </a:r>
            <a:r>
              <a:rPr lang="en-CA" sz="1400" dirty="0" err="1">
                <a:solidFill>
                  <a:schemeClr val="dk1"/>
                </a:solidFill>
                <a:latin typeface="Raleway"/>
                <a:ea typeface="Raleway"/>
                <a:cs typeface="Raleway"/>
                <a:sym typeface="Raleway"/>
              </a:rPr>
              <a:t>pertinente</a:t>
            </a:r>
            <a:r>
              <a:rPr lang="en-CA" sz="1400" dirty="0">
                <a:solidFill>
                  <a:schemeClr val="dk1"/>
                </a:solidFill>
                <a:latin typeface="Raleway"/>
                <a:ea typeface="Raleway"/>
                <a:cs typeface="Raleway"/>
                <a:sym typeface="Raleway"/>
              </a:rPr>
              <a:t>, tout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gardant </a:t>
            </a:r>
            <a:r>
              <a:rPr lang="en-CA" sz="1400" dirty="0" err="1">
                <a:solidFill>
                  <a:schemeClr val="dk1"/>
                </a:solidFill>
                <a:latin typeface="Raleway"/>
                <a:ea typeface="Raleway"/>
                <a:cs typeface="Raleway"/>
                <a:sym typeface="Raleway"/>
              </a:rPr>
              <a:t>comme</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priorité</a:t>
            </a:r>
            <a:r>
              <a:rPr lang="en-CA" sz="1400" dirty="0">
                <a:solidFill>
                  <a:schemeClr val="dk1"/>
                </a:solidFill>
                <a:latin typeface="Raleway"/>
                <a:ea typeface="Raleway"/>
                <a:cs typeface="Raleway"/>
                <a:sym typeface="Raleway"/>
              </a:rPr>
              <a:t> les trois types de </a:t>
            </a:r>
            <a:r>
              <a:rPr lang="en-CA" sz="1400" dirty="0" err="1">
                <a:solidFill>
                  <a:schemeClr val="dk1"/>
                </a:solidFill>
                <a:latin typeface="Raleway"/>
                <a:ea typeface="Raleway"/>
                <a:cs typeface="Raleway"/>
                <a:sym typeface="Raleway"/>
              </a:rPr>
              <a:t>soins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identifiés</a:t>
            </a:r>
            <a:r>
              <a:rPr lang="en-CA" sz="1400" dirty="0">
                <a:solidFill>
                  <a:schemeClr val="dk1"/>
                </a:solidFill>
                <a:latin typeface="Raleway"/>
                <a:ea typeface="Raleway"/>
                <a:cs typeface="Raleway"/>
                <a:sym typeface="Raleway"/>
              </a:rPr>
              <a:t> à </a:t>
            </a:r>
            <a:r>
              <a:rPr lang="en-CA" sz="1400" dirty="0" err="1">
                <a:solidFill>
                  <a:schemeClr val="dk1"/>
                </a:solidFill>
                <a:latin typeface="Raleway"/>
                <a:ea typeface="Raleway"/>
                <a:cs typeface="Raleway"/>
                <a:sym typeface="Raleway"/>
              </a:rPr>
              <a:t>l’écran</a:t>
            </a:r>
            <a:r>
              <a:rPr lang="en-CA" sz="1400" dirty="0">
                <a:solidFill>
                  <a:schemeClr val="dk1"/>
                </a:solidFill>
                <a:latin typeface="Raleway"/>
                <a:ea typeface="Raleway"/>
                <a:cs typeface="Raleway"/>
                <a:sym typeface="Raleway"/>
              </a:rPr>
              <a:t>.     </a:t>
            </a:r>
            <a:endParaRPr sz="1400" dirty="0">
              <a:solidFill>
                <a:schemeClr val="dk1"/>
              </a:solidFill>
            </a:endParaRPr>
          </a:p>
          <a:p>
            <a:pPr marL="457200" lvl="0" indent="0" algn="l" rtl="0">
              <a:lnSpc>
                <a:spcPct val="115000"/>
              </a:lnSpc>
              <a:spcBef>
                <a:spcPts val="0"/>
              </a:spcBef>
              <a:spcAft>
                <a:spcPts val="0"/>
              </a:spcAft>
              <a:buSzPts val="1100"/>
              <a:buNone/>
            </a:pPr>
            <a:endParaRPr sz="1400" dirty="0">
              <a:solidFill>
                <a:schemeClr val="dk1"/>
              </a:solidFill>
              <a:latin typeface="Raleway"/>
              <a:ea typeface="Raleway"/>
              <a:cs typeface="Raleway"/>
              <a:sym typeface="Raleway"/>
            </a:endParaRPr>
          </a:p>
          <a:p>
            <a:pPr marL="450000" lvl="0" indent="-340360" algn="l" rtl="0">
              <a:lnSpc>
                <a:spcPct val="115000"/>
              </a:lnSpc>
              <a:spcBef>
                <a:spcPts val="0"/>
              </a:spcBef>
              <a:spcAft>
                <a:spcPts val="0"/>
              </a:spcAft>
              <a:buClr>
                <a:schemeClr val="dk1"/>
              </a:buClr>
              <a:buSzPts val="1760"/>
              <a:buFont typeface="Raleway"/>
              <a:buChar char="➢"/>
            </a:pPr>
            <a:r>
              <a:rPr lang="en-CA" sz="1400" dirty="0">
                <a:solidFill>
                  <a:schemeClr val="dk1"/>
                </a:solidFill>
                <a:latin typeface="Raleway"/>
                <a:ea typeface="Raleway"/>
                <a:cs typeface="Raleway"/>
                <a:sym typeface="Raleway"/>
              </a:rPr>
              <a:t>Les </a:t>
            </a:r>
            <a:r>
              <a:rPr lang="en-CA" sz="1400" dirty="0" err="1">
                <a:solidFill>
                  <a:schemeClr val="dk1"/>
                </a:solidFill>
                <a:latin typeface="Raleway"/>
                <a:ea typeface="Raleway"/>
                <a:cs typeface="Raleway"/>
                <a:sym typeface="Raleway"/>
              </a:rPr>
              <a:t>informations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récoltées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vont</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servir</a:t>
            </a:r>
            <a:r>
              <a:rPr lang="en-CA" sz="1400" dirty="0">
                <a:solidFill>
                  <a:schemeClr val="dk1"/>
                </a:solidFill>
                <a:latin typeface="Raleway"/>
                <a:ea typeface="Raleway"/>
                <a:cs typeface="Raleway"/>
                <a:sym typeface="Raleway"/>
              </a:rPr>
              <a:t> à </a:t>
            </a:r>
            <a:r>
              <a:rPr lang="en-CA" sz="1400" dirty="0" err="1">
                <a:solidFill>
                  <a:schemeClr val="dk1"/>
                </a:solidFill>
                <a:latin typeface="Raleway"/>
                <a:ea typeface="Raleway"/>
                <a:cs typeface="Raleway"/>
                <a:sym typeface="Raleway"/>
              </a:rPr>
              <a:t>appuyer</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l’ACFA</a:t>
            </a:r>
            <a:r>
              <a:rPr lang="en-CA" sz="1400" dirty="0">
                <a:solidFill>
                  <a:schemeClr val="dk1"/>
                </a:solidFill>
                <a:latin typeface="Raleway"/>
                <a:ea typeface="Raleway"/>
                <a:cs typeface="Raleway"/>
                <a:sym typeface="Raleway"/>
              </a:rPr>
              <a:t> et le </a:t>
            </a:r>
            <a:r>
              <a:rPr lang="en-CA" sz="1400" dirty="0" err="1">
                <a:solidFill>
                  <a:schemeClr val="dk1"/>
                </a:solidFill>
                <a:latin typeface="Raleway"/>
                <a:ea typeface="Raleway"/>
                <a:cs typeface="Raleway"/>
                <a:sym typeface="Raleway"/>
              </a:rPr>
              <a:t>Réseau</a:t>
            </a:r>
            <a:r>
              <a:rPr lang="en-CA" sz="1400" dirty="0">
                <a:solidFill>
                  <a:schemeClr val="dk1"/>
                </a:solidFill>
                <a:latin typeface="Raleway"/>
                <a:ea typeface="Raleway"/>
                <a:cs typeface="Raleway"/>
                <a:sym typeface="Raleway"/>
              </a:rPr>
              <a:t> santé Alberta dans les discussions déjà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cours</a:t>
            </a:r>
            <a:r>
              <a:rPr lang="en-CA" sz="1400" dirty="0">
                <a:solidFill>
                  <a:schemeClr val="dk1"/>
                </a:solidFill>
                <a:latin typeface="Raleway"/>
                <a:ea typeface="Raleway"/>
                <a:cs typeface="Raleway"/>
                <a:sym typeface="Raleway"/>
              </a:rPr>
              <a:t> avec le </a:t>
            </a:r>
            <a:r>
              <a:rPr lang="en-CA" sz="1400" dirty="0" err="1">
                <a:solidFill>
                  <a:schemeClr val="dk1"/>
                </a:solidFill>
                <a:latin typeface="Raleway"/>
                <a:ea typeface="Raleway"/>
                <a:cs typeface="Raleway"/>
                <a:sym typeface="Raleway"/>
              </a:rPr>
              <a:t>gouvernement</a:t>
            </a:r>
            <a:r>
              <a:rPr lang="en-CA" sz="1400" dirty="0">
                <a:solidFill>
                  <a:schemeClr val="dk1"/>
                </a:solidFill>
                <a:latin typeface="Raleway"/>
                <a:ea typeface="Raleway"/>
                <a:cs typeface="Raleway"/>
                <a:sym typeface="Raleway"/>
              </a:rPr>
              <a:t> de </a:t>
            </a:r>
            <a:r>
              <a:rPr lang="en-CA" sz="1400" dirty="0" err="1">
                <a:solidFill>
                  <a:schemeClr val="dk1"/>
                </a:solidFill>
                <a:latin typeface="Raleway"/>
                <a:ea typeface="Raleway"/>
                <a:cs typeface="Raleway"/>
                <a:sym typeface="Raleway"/>
              </a:rPr>
              <a:t>l’Alberta</a:t>
            </a:r>
            <a:r>
              <a:rPr lang="en-CA" sz="1400" dirty="0">
                <a:solidFill>
                  <a:schemeClr val="dk1"/>
                </a:solidFill>
                <a:latin typeface="Raleway"/>
                <a:ea typeface="Raleway"/>
                <a:cs typeface="Raleway"/>
                <a:sym typeface="Raleway"/>
              </a:rPr>
              <a:t> et Alberta Health Services, </a:t>
            </a:r>
            <a:r>
              <a:rPr lang="en-CA" sz="1400" dirty="0" err="1">
                <a:solidFill>
                  <a:schemeClr val="dk1"/>
                </a:solidFill>
                <a:latin typeface="Raleway"/>
                <a:ea typeface="Raleway"/>
                <a:cs typeface="Raleway"/>
                <a:sym typeface="Raleway"/>
              </a:rPr>
              <a:t>mais</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aussi</a:t>
            </a:r>
            <a:r>
              <a:rPr lang="en-CA" sz="1400" dirty="0">
                <a:solidFill>
                  <a:schemeClr val="dk1"/>
                </a:solidFill>
                <a:latin typeface="Raleway"/>
                <a:ea typeface="Raleway"/>
                <a:cs typeface="Raleway"/>
                <a:sym typeface="Raleway"/>
              </a:rPr>
              <a:t> informer </a:t>
            </a:r>
            <a:r>
              <a:rPr lang="en-CA" sz="1400" dirty="0" err="1">
                <a:solidFill>
                  <a:schemeClr val="dk1"/>
                </a:solidFill>
                <a:latin typeface="Raleway"/>
                <a:ea typeface="Raleway"/>
                <a:cs typeface="Raleway"/>
                <a:sym typeface="Raleway"/>
              </a:rPr>
              <a:t>nos</a:t>
            </a:r>
            <a:r>
              <a:rPr lang="en-CA" sz="1400" dirty="0">
                <a:solidFill>
                  <a:schemeClr val="dk1"/>
                </a:solidFill>
                <a:latin typeface="Raleway"/>
                <a:ea typeface="Raleway"/>
                <a:cs typeface="Raleway"/>
                <a:sym typeface="Raleway"/>
              </a:rPr>
              <a:t> futures discussions </a:t>
            </a:r>
            <a:r>
              <a:rPr lang="en-CA" sz="1400" dirty="0" err="1">
                <a:solidFill>
                  <a:schemeClr val="dk1"/>
                </a:solidFill>
                <a:latin typeface="Raleway"/>
                <a:ea typeface="Raleway"/>
                <a:cs typeface="Raleway"/>
                <a:sym typeface="Raleway"/>
              </a:rPr>
              <a:t>en</a:t>
            </a:r>
            <a:r>
              <a:rPr lang="en-CA" sz="1400" dirty="0">
                <a:solidFill>
                  <a:schemeClr val="dk1"/>
                </a:solidFill>
                <a:latin typeface="Raleway"/>
                <a:ea typeface="Raleway"/>
                <a:cs typeface="Raleway"/>
                <a:sym typeface="Raleway"/>
              </a:rPr>
              <a:t> </a:t>
            </a:r>
            <a:r>
              <a:rPr lang="en-CA" sz="1400" dirty="0" err="1">
                <a:solidFill>
                  <a:schemeClr val="dk1"/>
                </a:solidFill>
                <a:latin typeface="Raleway"/>
                <a:ea typeface="Raleway"/>
                <a:cs typeface="Raleway"/>
                <a:sym typeface="Raleway"/>
              </a:rPr>
              <a:t>vue</a:t>
            </a:r>
            <a:r>
              <a:rPr lang="en-CA" sz="1400" dirty="0">
                <a:solidFill>
                  <a:schemeClr val="dk1"/>
                </a:solidFill>
                <a:latin typeface="Raleway"/>
                <a:ea typeface="Raleway"/>
                <a:cs typeface="Raleway"/>
                <a:sym typeface="Raleway"/>
              </a:rPr>
              <a:t> de prises de </a:t>
            </a:r>
            <a:r>
              <a:rPr lang="en-CA" sz="1400" dirty="0" err="1">
                <a:solidFill>
                  <a:schemeClr val="dk1"/>
                </a:solidFill>
                <a:latin typeface="Raleway"/>
                <a:ea typeface="Raleway"/>
                <a:cs typeface="Raleway"/>
                <a:sym typeface="Raleway"/>
              </a:rPr>
              <a:t>décisions</a:t>
            </a:r>
            <a:r>
              <a:rPr lang="en-CA" sz="1400" dirty="0">
                <a:solidFill>
                  <a:schemeClr val="dk1"/>
                </a:solidFill>
                <a:latin typeface="Raleway"/>
                <a:ea typeface="Raleway"/>
                <a:cs typeface="Raleway"/>
                <a:sym typeface="Raleway"/>
              </a:rPr>
              <a:t> dans le cadre du nouveau </a:t>
            </a:r>
            <a:r>
              <a:rPr lang="en-CA" sz="1400" dirty="0" err="1">
                <a:solidFill>
                  <a:schemeClr val="dk1"/>
                </a:solidFill>
                <a:latin typeface="Raleway"/>
                <a:ea typeface="Raleway"/>
                <a:cs typeface="Raleway"/>
                <a:sym typeface="Raleway"/>
              </a:rPr>
              <a:t>Comité</a:t>
            </a:r>
            <a:r>
              <a:rPr lang="en-CA" sz="1400" dirty="0">
                <a:solidFill>
                  <a:schemeClr val="dk1"/>
                </a:solidFill>
                <a:latin typeface="Raleway"/>
                <a:ea typeface="Raleway"/>
                <a:cs typeface="Raleway"/>
                <a:sym typeface="Raleway"/>
              </a:rPr>
              <a:t> multipartite </a:t>
            </a:r>
            <a:r>
              <a:rPr lang="en-CA" sz="1400" dirty="0" err="1">
                <a:solidFill>
                  <a:schemeClr val="dk1"/>
                </a:solidFill>
                <a:latin typeface="Raleway"/>
                <a:ea typeface="Raleway"/>
                <a:cs typeface="Raleway"/>
                <a:sym typeface="Raleway"/>
              </a:rPr>
              <a:t>mentionné</a:t>
            </a:r>
            <a:r>
              <a:rPr lang="en-CA" sz="1400" dirty="0">
                <a:solidFill>
                  <a:schemeClr val="dk1"/>
                </a:solidFill>
                <a:latin typeface="Raleway"/>
                <a:ea typeface="Raleway"/>
                <a:cs typeface="Raleway"/>
                <a:sym typeface="Raleway"/>
              </a:rPr>
              <a:t> par Amy. </a:t>
            </a:r>
            <a:endParaRPr sz="1400" dirty="0">
              <a:solidFill>
                <a:schemeClr val="dk1"/>
              </a:solidFill>
            </a:endParaRPr>
          </a:p>
          <a:p>
            <a:pPr marL="0" lvl="0" indent="0" algn="l" rtl="0">
              <a:lnSpc>
                <a:spcPct val="100000"/>
              </a:lnSpc>
              <a:spcBef>
                <a:spcPts val="0"/>
              </a:spcBef>
              <a:spcAft>
                <a:spcPts val="0"/>
              </a:spcAft>
              <a:buSzPts val="1400"/>
              <a:buNone/>
            </a:pPr>
            <a:endParaRPr dirty="0">
              <a:solidFill>
                <a:schemeClr val="dk1"/>
              </a:solidFill>
            </a:endParaRPr>
          </a:p>
        </p:txBody>
      </p:sp>
      <p:sp>
        <p:nvSpPr>
          <p:cNvPr id="520" name="Google Shape;52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5890" marR="0" lvl="0" indent="0" algn="l" rtl="0">
              <a:lnSpc>
                <a:spcPct val="115000"/>
              </a:lnSpc>
              <a:spcBef>
                <a:spcPts val="0"/>
              </a:spcBef>
              <a:spcAft>
                <a:spcPts val="0"/>
              </a:spcAft>
              <a:buClr>
                <a:schemeClr val="lt2"/>
              </a:buClr>
              <a:buSzPts val="1460"/>
              <a:buFont typeface="Raleway"/>
              <a:buNone/>
            </a:pPr>
            <a:r>
              <a:rPr lang="en-CA" sz="1600">
                <a:solidFill>
                  <a:schemeClr val="dk1"/>
                </a:solidFill>
                <a:latin typeface="Raleway"/>
                <a:ea typeface="Raleway"/>
                <a:cs typeface="Raleway"/>
                <a:sym typeface="Raleway"/>
              </a:rPr>
              <a:t>Présentation du projet - GABRIEL</a:t>
            </a:r>
            <a:endParaRPr sz="146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endParaRPr sz="146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460">
                <a:solidFill>
                  <a:schemeClr val="dk1"/>
                </a:solidFill>
                <a:latin typeface="Raleway"/>
                <a:ea typeface="Raleway"/>
                <a:cs typeface="Raleway"/>
                <a:sym typeface="Raleway"/>
              </a:rPr>
              <a:t>Le projet aura une durée de trois ans et se terminera en mars 2027 avec le dépôt d’un rapport final.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46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460">
                <a:solidFill>
                  <a:schemeClr val="dk1"/>
                </a:solidFill>
                <a:latin typeface="Raleway"/>
                <a:ea typeface="Raleway"/>
                <a:cs typeface="Raleway"/>
                <a:sym typeface="Raleway"/>
              </a:rPr>
              <a:t>À court terme, le travail sera d’établir les bases du projet, soit de bien concevoir les consultations que nous allons mener.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46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460">
                <a:solidFill>
                  <a:schemeClr val="dk1"/>
                </a:solidFill>
                <a:latin typeface="Raleway"/>
                <a:ea typeface="Raleway"/>
                <a:cs typeface="Raleway"/>
                <a:sym typeface="Raleway"/>
              </a:rPr>
              <a:t>Je suis en train d’effectuer une revue de la littérature pour bien comprendre les défis et les enjeux des communautés de langue officielle en situation minoritaire en matière de santé. Cela comprend lire des recherches et des rapports existants. La majorité de ces documents traitent de la situation ailleurs au Canada. Nous voulons informer nos consultations par ces informations pour poser les bonnes questions.</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46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460">
                <a:solidFill>
                  <a:schemeClr val="dk1"/>
                </a:solidFill>
                <a:latin typeface="Raleway"/>
                <a:ea typeface="Raleway"/>
                <a:cs typeface="Raleway"/>
                <a:sym typeface="Raleway"/>
              </a:rPr>
              <a:t>Nous allons aussi effectuer une mission exploratoire au Manitoba en juin. Cette mission aura pour but d’identifier les meilleures pratiques dans leur prestation de services de santé en français et s'inspirer de leurs approches. Qu’est-ce que nous pouvons apprendre d’eux?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46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460">
                <a:solidFill>
                  <a:schemeClr val="dk1"/>
                </a:solidFill>
                <a:latin typeface="Raleway"/>
                <a:ea typeface="Raleway"/>
                <a:cs typeface="Raleway"/>
                <a:sym typeface="Raleway"/>
              </a:rPr>
              <a:t>Nous avons aussi lancé un appel d’offre il y a quelques semaines pour sélectionner une firme de consultants qui va nous épauler dans le développement de la méthodologie pour l’étude. Les consultants vont appuyer un comité de travail qui sera formé de plusieurs partenaires œuvrant dans le milieu de la santé (ex. Réseau santé Alberta, Alberta Health Services, Fédération des aînés franco-albertains, Professionnels, Campus Saint-Jean). </a:t>
            </a:r>
            <a:endParaRPr sz="1460">
              <a:solidFill>
                <a:schemeClr val="dk1"/>
              </a:solidFill>
              <a:latin typeface="Raleway"/>
              <a:ea typeface="Raleway"/>
              <a:cs typeface="Raleway"/>
              <a:sym typeface="Raleway"/>
            </a:endParaRPr>
          </a:p>
          <a:p>
            <a:pPr marL="457200" lvl="0" indent="-321310" algn="l" rtl="0">
              <a:lnSpc>
                <a:spcPct val="115000"/>
              </a:lnSpc>
              <a:spcBef>
                <a:spcPts val="0"/>
              </a:spcBef>
              <a:spcAft>
                <a:spcPts val="0"/>
              </a:spcAft>
              <a:buClr>
                <a:schemeClr val="dk1"/>
              </a:buClr>
              <a:buSzPts val="1460"/>
              <a:buFont typeface="Raleway"/>
              <a:buChar char="●"/>
            </a:pPr>
            <a:r>
              <a:rPr lang="en-CA" sz="1460">
                <a:solidFill>
                  <a:schemeClr val="dk1"/>
                </a:solidFill>
                <a:latin typeface="Raleway"/>
                <a:ea typeface="Raleway"/>
                <a:cs typeface="Raleway"/>
                <a:sym typeface="Raleway"/>
              </a:rPr>
              <a:t>L’ACFA fera la récolte d’information durant les consultations dans les 28 villes; c’est nous qui allons nous déplacer dans vos régions. Les consultants par contre seront responsables de la rédaction de rapports lorsque nous leur aurons transmis toute l’information récoltée.  </a:t>
            </a:r>
            <a:endParaRPr>
              <a:solidFill>
                <a:schemeClr val="dk1"/>
              </a:solidFill>
            </a:endParaRPr>
          </a:p>
          <a:p>
            <a:pPr marL="457200" lvl="0" indent="-228600" algn="l" rtl="0">
              <a:lnSpc>
                <a:spcPct val="115000"/>
              </a:lnSpc>
              <a:spcBef>
                <a:spcPts val="0"/>
              </a:spcBef>
              <a:spcAft>
                <a:spcPts val="0"/>
              </a:spcAft>
              <a:buClr>
                <a:schemeClr val="lt2"/>
              </a:buClr>
              <a:buSzPts val="1460"/>
              <a:buFont typeface="Raleway"/>
              <a:buNone/>
            </a:pPr>
            <a:endParaRPr sz="1460">
              <a:solidFill>
                <a:schemeClr val="dk1"/>
              </a:solidFill>
              <a:latin typeface="Raleway"/>
              <a:ea typeface="Raleway"/>
              <a:cs typeface="Raleway"/>
              <a:sym typeface="Raleway"/>
            </a:endParaRPr>
          </a:p>
        </p:txBody>
      </p:sp>
      <p:sp>
        <p:nvSpPr>
          <p:cNvPr id="529" name="Google Shape;52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5890" marR="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Présentation du projet - GABRIEL</a:t>
            </a:r>
            <a:br>
              <a:rPr lang="en-CA" sz="1100">
                <a:solidFill>
                  <a:schemeClr val="dk1"/>
                </a:solidFill>
                <a:latin typeface="Raleway"/>
                <a:ea typeface="Raleway"/>
                <a:cs typeface="Raleway"/>
                <a:sym typeface="Raleway"/>
              </a:rPr>
            </a:br>
            <a:br>
              <a:rPr lang="en-CA" sz="1100">
                <a:solidFill>
                  <a:schemeClr val="dk1"/>
                </a:solidFill>
                <a:latin typeface="Raleway"/>
                <a:ea typeface="Raleway"/>
                <a:cs typeface="Raleway"/>
                <a:sym typeface="Raleway"/>
              </a:rPr>
            </a:br>
            <a:r>
              <a:rPr lang="en-CA" sz="1100">
                <a:solidFill>
                  <a:schemeClr val="dk1"/>
                </a:solidFill>
                <a:latin typeface="Raleway"/>
                <a:ea typeface="Raleway"/>
                <a:cs typeface="Raleway"/>
                <a:sym typeface="Raleway"/>
              </a:rPr>
              <a:t>À long terme, et c’est l’objectif principal de l’étude, nous allons faire les sessions de consultations en personne dans les 28 régions identifiées. Ces régions ont été choisies parce qu’elles ont soit une ACFA régionale ou une école francophone sur le territoire. Puisque le projet est tourné spécifiquement vers les besoins régionaux à l’extérieur d’Edmonton et Calgary, l’ACFA a demandé aux ACFA régionales si elles désiraient être partenaires de ces consultations pour faciliter la logistique dans les régions. Toutefois, l’ACFA va </a:t>
            </a:r>
            <a:r>
              <a:rPr lang="en-CA">
                <a:solidFill>
                  <a:schemeClr val="dk1"/>
                </a:solidFill>
                <a:latin typeface="Raleway"/>
                <a:ea typeface="Raleway"/>
                <a:cs typeface="Raleway"/>
                <a:sym typeface="Raleway"/>
              </a:rPr>
              <a:t>gérer la logistique</a:t>
            </a:r>
            <a:r>
              <a:rPr lang="en-CA" sz="1100">
                <a:solidFill>
                  <a:schemeClr val="dk1"/>
                </a:solidFill>
                <a:latin typeface="Raleway"/>
                <a:ea typeface="Raleway"/>
                <a:cs typeface="Raleway"/>
                <a:sym typeface="Raleway"/>
              </a:rPr>
              <a:t> des consultations à Edmonton et Calgary pour comprendre les projets en cours avec le Réseau santé Alberta et nous avons du personnel du Secrétariat provincial. Nous allons tenir informer les ACFA régionales d’Edmonton et Calgary de nos démarches.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Nous allons rencontrer chacune des ACFA régionales individuellement pour discuter plus en détail de la logistique en temps et lieu. Pour les 4 régionales avec qui nous collaborons cette année, nous allons vous inviter à une rencontre dans les prochaines semaines.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2024-2025:</a:t>
            </a:r>
            <a:br>
              <a:rPr lang="en-CA" sz="1100">
                <a:solidFill>
                  <a:schemeClr val="dk1"/>
                </a:solidFill>
                <a:latin typeface="Raleway"/>
                <a:ea typeface="Raleway"/>
                <a:cs typeface="Raleway"/>
                <a:sym typeface="Raleway"/>
              </a:rPr>
            </a:br>
            <a:r>
              <a:rPr lang="en-CA" sz="1100">
                <a:solidFill>
                  <a:schemeClr val="dk1"/>
                </a:solidFill>
                <a:latin typeface="Raleway"/>
                <a:ea typeface="Raleway"/>
                <a:cs typeface="Raleway"/>
                <a:sym typeface="Raleway"/>
              </a:rPr>
              <a:t>Organisation des activités de consultations dans les régions du Centre et du Nord-Ouest, spécifiquement dans 11 villes :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Edmonton, Sherwood Park, Stony Plain, Saint-Albert, Beaumont, Legal, Camrose, Jasper, Falher, Peace River et Grande Prairie.</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2025-2026:</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Continuer les consultations pour le Centre et le Sud de la province. Il y aura aussi 11 villes visitées : Canmore, Banff, Lethbridge, Red Deer, Medicine Hat, Brooks, Bellevue, Calgary, Okotoks, Airdrie et Cochrane</a:t>
            </a:r>
            <a:endParaRPr>
              <a:solidFill>
                <a:schemeClr val="dk1"/>
              </a:solidFill>
            </a:endParaRPr>
          </a:p>
          <a:p>
            <a:pPr marL="0" lvl="0" indent="0" algn="l" rtl="0">
              <a:lnSpc>
                <a:spcPct val="115000"/>
              </a:lnSpc>
              <a:spcBef>
                <a:spcPts val="0"/>
              </a:spcBef>
              <a:spcAft>
                <a:spcPts val="0"/>
              </a:spcAft>
              <a:buSzPts val="1100"/>
              <a:buNone/>
            </a:pPr>
            <a:endParaRPr sz="110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2026-2027:</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Terminer les consultations pour le Centre-Est et Wood Buffalo. Il y aura moins de villes ces années, soit 6 villes visitées : Bonnyville</a:t>
            </a:r>
            <a:r>
              <a:rPr lang="en-CA">
                <a:solidFill>
                  <a:schemeClr val="dk1"/>
                </a:solidFill>
                <a:latin typeface="Raleway"/>
                <a:ea typeface="Raleway"/>
                <a:cs typeface="Raleway"/>
                <a:sym typeface="Raleway"/>
              </a:rPr>
              <a:t>, </a:t>
            </a:r>
            <a:r>
              <a:rPr lang="en-CA" sz="1100">
                <a:solidFill>
                  <a:schemeClr val="dk1"/>
                </a:solidFill>
                <a:latin typeface="Raleway"/>
                <a:ea typeface="Raleway"/>
                <a:cs typeface="Raleway"/>
                <a:sym typeface="Raleway"/>
              </a:rPr>
              <a:t>Cold lake, Plamondon, Lac la Biche, Saint-Paul, Fort McMurray, Lloydminster et Wainwright.</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Nous prévoyons aussi diffuser un sondage au public afin de rejoindre les personnes qui n’auraient pas pu assister aux consultations en personne et pour valider les informations </a:t>
            </a:r>
            <a:r>
              <a:rPr lang="en-CA">
                <a:solidFill>
                  <a:schemeClr val="dk1"/>
                </a:solidFill>
                <a:latin typeface="Raleway"/>
                <a:ea typeface="Raleway"/>
                <a:cs typeface="Raleway"/>
                <a:sym typeface="Raleway"/>
              </a:rPr>
              <a:t>recueillies</a:t>
            </a:r>
            <a:r>
              <a:rPr lang="en-CA" sz="1100">
                <a:solidFill>
                  <a:schemeClr val="dk1"/>
                </a:solidFill>
                <a:latin typeface="Raleway"/>
                <a:ea typeface="Raleway"/>
                <a:cs typeface="Raleway"/>
                <a:sym typeface="Raleway"/>
              </a:rPr>
              <a:t>. </a:t>
            </a:r>
            <a:endParaRPr>
              <a:solidFill>
                <a:schemeClr val="dk1"/>
              </a:solidFill>
            </a:endParaRPr>
          </a:p>
          <a:p>
            <a:pPr marL="135890" lvl="0" indent="0" algn="l" rtl="0">
              <a:lnSpc>
                <a:spcPct val="115000"/>
              </a:lnSpc>
              <a:spcBef>
                <a:spcPts val="0"/>
              </a:spcBef>
              <a:spcAft>
                <a:spcPts val="0"/>
              </a:spcAft>
              <a:buClr>
                <a:schemeClr val="lt2"/>
              </a:buClr>
              <a:buSzPts val="1460"/>
              <a:buFont typeface="Raleway"/>
              <a:buNone/>
            </a:pPr>
            <a:endParaRPr sz="1100">
              <a:solidFill>
                <a:schemeClr val="dk1"/>
              </a:solidFill>
              <a:latin typeface="Raleway"/>
              <a:ea typeface="Raleway"/>
              <a:cs typeface="Raleway"/>
              <a:sym typeface="Raleway"/>
            </a:endParaRPr>
          </a:p>
          <a:p>
            <a:pPr marL="135890" lvl="0" indent="0" algn="l" rtl="0">
              <a:lnSpc>
                <a:spcPct val="115000"/>
              </a:lnSpc>
              <a:spcBef>
                <a:spcPts val="0"/>
              </a:spcBef>
              <a:spcAft>
                <a:spcPts val="0"/>
              </a:spcAft>
              <a:buClr>
                <a:schemeClr val="lt2"/>
              </a:buClr>
              <a:buSzPts val="1460"/>
              <a:buFont typeface="Raleway"/>
              <a:buNone/>
            </a:pPr>
            <a:r>
              <a:rPr lang="en-CA" sz="1100">
                <a:solidFill>
                  <a:schemeClr val="dk1"/>
                </a:solidFill>
                <a:latin typeface="Raleway"/>
                <a:ea typeface="Raleway"/>
                <a:cs typeface="Raleway"/>
                <a:sym typeface="Raleway"/>
              </a:rPr>
              <a:t>En plus du rapport final, il y aura trois rapports intérimaires. Nous pourrons alors avancer avec le gouvernement de l’Alberta avec des éléments de ces rapport intérimaires, au lieu d’attendre complètement la fin du projet en 2027. </a:t>
            </a:r>
            <a:endParaRPr sz="1100">
              <a:solidFill>
                <a:schemeClr val="dk1"/>
              </a:solidFill>
              <a:latin typeface="Raleway"/>
              <a:ea typeface="Raleway"/>
              <a:cs typeface="Raleway"/>
              <a:sym typeface="Raleway"/>
            </a:endParaRPr>
          </a:p>
          <a:p>
            <a:pPr marL="0" lvl="0" indent="0" algn="l" rtl="0">
              <a:lnSpc>
                <a:spcPct val="100000"/>
              </a:lnSpc>
              <a:spcBef>
                <a:spcPts val="0"/>
              </a:spcBef>
              <a:spcAft>
                <a:spcPts val="0"/>
              </a:spcAft>
              <a:buSzPts val="1400"/>
              <a:buNone/>
            </a:pPr>
            <a:endParaRPr>
              <a:solidFill>
                <a:schemeClr val="dk1"/>
              </a:solidFill>
            </a:endParaRPr>
          </a:p>
        </p:txBody>
      </p:sp>
      <p:sp>
        <p:nvSpPr>
          <p:cNvPr id="545" name="Google Shape;54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d0f7af1b26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CA">
                <a:solidFill>
                  <a:schemeClr val="dk1"/>
                </a:solidFill>
                <a:latin typeface="Raleway"/>
                <a:ea typeface="Raleway"/>
                <a:cs typeface="Raleway"/>
                <a:sym typeface="Raleway"/>
              </a:rPr>
              <a:t>Dans le cadre de notre collaboration, nous attendons de chaque partenaire régional de l'ACFA qu'il:</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r>
              <a:rPr lang="en-CA">
                <a:solidFill>
                  <a:schemeClr val="dk1"/>
                </a:solidFill>
                <a:latin typeface="Raleway"/>
                <a:ea typeface="Raleway"/>
                <a:cs typeface="Raleway"/>
                <a:sym typeface="Raleway"/>
              </a:rPr>
              <a:t>Déléguer  un point de contact dédié pour garantir des communications efficaces. </a:t>
            </a: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r>
              <a:rPr lang="en-CA">
                <a:solidFill>
                  <a:schemeClr val="dk1"/>
                </a:solidFill>
                <a:latin typeface="Raleway"/>
                <a:ea typeface="Raleway"/>
                <a:cs typeface="Raleway"/>
                <a:sym typeface="Raleway"/>
              </a:rPr>
              <a:t>Déterminer les dates appropriées pour les consultations régionales est cruciale pour le succès de notre effort. </a:t>
            </a: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r>
              <a:rPr lang="en-CA">
                <a:solidFill>
                  <a:schemeClr val="dk1"/>
                </a:solidFill>
                <a:latin typeface="Raleway"/>
                <a:ea typeface="Raleway"/>
                <a:cs typeface="Raleway"/>
                <a:sym typeface="Raleway"/>
              </a:rPr>
              <a:t>De plus, il est important de faire la promotion des consultations et d’encourager la participation dans vos communauté afin d’assurer une participation diversifiée et représentative. </a:t>
            </a: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r>
              <a:rPr lang="en-CA">
                <a:solidFill>
                  <a:schemeClr val="dk1"/>
                </a:solidFill>
                <a:latin typeface="Raleway"/>
                <a:ea typeface="Raleway"/>
                <a:cs typeface="Raleway"/>
                <a:sym typeface="Raleway"/>
              </a:rPr>
              <a:t>En ce qui concerne l'organisation, votre rôle s'étend à la coordination logistique, y compris la sélection des lieux appropriés et la gestion de toutes les dispositions nécessaires pour faciliter des procédures de consultation fluides et productives.</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None/>
            </a:pP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None/>
            </a:pPr>
            <a:r>
              <a:rPr lang="en-CA">
                <a:solidFill>
                  <a:schemeClr val="dk1"/>
                </a:solidFill>
                <a:latin typeface="Raleway"/>
                <a:ea typeface="Raleway"/>
                <a:cs typeface="Raleway"/>
                <a:sym typeface="Raleway"/>
              </a:rPr>
              <a:t>De plus amples informations vous seront envoyées sous forme de contrat avec un budget quelques mois avant l’événement afin que vous puissiez vous organiser. </a:t>
            </a:r>
            <a:endParaRPr>
              <a:solidFill>
                <a:schemeClr val="dk1"/>
              </a:solidFill>
              <a:latin typeface="Raleway"/>
              <a:ea typeface="Raleway"/>
              <a:cs typeface="Raleway"/>
              <a:sym typeface="Raleway"/>
            </a:endParaRPr>
          </a:p>
        </p:txBody>
      </p:sp>
      <p:sp>
        <p:nvSpPr>
          <p:cNvPr id="562" name="Google Shape;562;g2d0f7af1b2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569" name="Google Shape;56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001">
  <p:cSld name="slide-001">
    <p:bg>
      <p:bgPr>
        <a:solidFill>
          <a:srgbClr val="0A406B"/>
        </a:solidFill>
        <a:effectLst/>
      </p:bgPr>
    </p:bg>
    <p:spTree>
      <p:nvGrpSpPr>
        <p:cNvPr id="1" name="Shape 11"/>
        <p:cNvGrpSpPr/>
        <p:nvPr/>
      </p:nvGrpSpPr>
      <p:grpSpPr>
        <a:xfrm>
          <a:off x="0" y="0"/>
          <a:ext cx="0" cy="0"/>
          <a:chOff x="0" y="0"/>
          <a:chExt cx="0" cy="0"/>
        </a:xfrm>
      </p:grpSpPr>
      <p:sp>
        <p:nvSpPr>
          <p:cNvPr id="12" name="Google Shape;12;p1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13" name="Google Shape;13;p10"/>
          <p:cNvSpPr>
            <a:spLocks noGrp="1"/>
          </p:cNvSpPr>
          <p:nvPr>
            <p:ph type="pic" idx="2"/>
          </p:nvPr>
        </p:nvSpPr>
        <p:spPr>
          <a:xfrm>
            <a:off x="4189649" y="0"/>
            <a:ext cx="4954500" cy="5143500"/>
          </a:xfrm>
          <a:prstGeom prst="rect">
            <a:avLst/>
          </a:prstGeom>
          <a:solidFill>
            <a:schemeClr val="lt2"/>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lide-002" type="tx">
  <p:cSld name="TITLE_AND_BODY">
    <p:spTree>
      <p:nvGrpSpPr>
        <p:cNvPr id="1" name="Shape 20"/>
        <p:cNvGrpSpPr/>
        <p:nvPr/>
      </p:nvGrpSpPr>
      <p:grpSpPr>
        <a:xfrm>
          <a:off x="0" y="0"/>
          <a:ext cx="0" cy="0"/>
          <a:chOff x="0" y="0"/>
          <a:chExt cx="0" cy="0"/>
        </a:xfrm>
      </p:grpSpPr>
      <p:sp>
        <p:nvSpPr>
          <p:cNvPr id="21" name="Google Shape;21;p12"/>
          <p:cNvSpPr>
            <a:spLocks noGrp="1"/>
          </p:cNvSpPr>
          <p:nvPr>
            <p:ph type="pic" idx="2"/>
          </p:nvPr>
        </p:nvSpPr>
        <p:spPr>
          <a:xfrm>
            <a:off x="761888" y="2602707"/>
            <a:ext cx="3429600" cy="1780800"/>
          </a:xfrm>
          <a:prstGeom prst="rect">
            <a:avLst/>
          </a:prstGeom>
          <a:solidFill>
            <a:schemeClr val="lt2"/>
          </a:solidFill>
          <a:ln>
            <a:noFill/>
          </a:ln>
        </p:spPr>
      </p:sp>
      <p:sp>
        <p:nvSpPr>
          <p:cNvPr id="22" name="Google Shape;22;p1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3" name="Google Shape;23;p1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el &amp; Untertitel">
  <p:cSld name="Titel &amp; Untertitel">
    <p:spTree>
      <p:nvGrpSpPr>
        <p:cNvPr id="1" name="Shape 24"/>
        <p:cNvGrpSpPr/>
        <p:nvPr/>
      </p:nvGrpSpPr>
      <p:grpSpPr>
        <a:xfrm>
          <a:off x="0" y="0"/>
          <a:ext cx="0" cy="0"/>
          <a:chOff x="0" y="0"/>
          <a:chExt cx="0" cy="0"/>
        </a:xfrm>
      </p:grpSpPr>
      <p:sp>
        <p:nvSpPr>
          <p:cNvPr id="25" name="Google Shape;25;p13"/>
          <p:cNvSpPr txBox="1">
            <a:spLocks noGrp="1"/>
          </p:cNvSpPr>
          <p:nvPr>
            <p:ph type="title"/>
          </p:nvPr>
        </p:nvSpPr>
        <p:spPr>
          <a:xfrm>
            <a:off x="760140" y="759694"/>
            <a:ext cx="7619100" cy="6687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212121"/>
              </a:buClr>
              <a:buSzPts val="700"/>
              <a:buNone/>
              <a:defRPr/>
            </a:lvl1pPr>
            <a:lvl2pPr lvl="1" algn="l">
              <a:lnSpc>
                <a:spcPct val="80000"/>
              </a:lnSpc>
              <a:spcBef>
                <a:spcPts val="0"/>
              </a:spcBef>
              <a:spcAft>
                <a:spcPts val="0"/>
              </a:spcAft>
              <a:buClr>
                <a:srgbClr val="212121"/>
              </a:buClr>
              <a:buSzPts val="700"/>
              <a:buNone/>
              <a:defRPr/>
            </a:lvl2pPr>
            <a:lvl3pPr lvl="2" algn="l">
              <a:lnSpc>
                <a:spcPct val="80000"/>
              </a:lnSpc>
              <a:spcBef>
                <a:spcPts val="0"/>
              </a:spcBef>
              <a:spcAft>
                <a:spcPts val="0"/>
              </a:spcAft>
              <a:buClr>
                <a:srgbClr val="212121"/>
              </a:buClr>
              <a:buSzPts val="700"/>
              <a:buNone/>
              <a:defRPr/>
            </a:lvl3pPr>
            <a:lvl4pPr lvl="3" algn="l">
              <a:lnSpc>
                <a:spcPct val="80000"/>
              </a:lnSpc>
              <a:spcBef>
                <a:spcPts val="0"/>
              </a:spcBef>
              <a:spcAft>
                <a:spcPts val="0"/>
              </a:spcAft>
              <a:buClr>
                <a:srgbClr val="212121"/>
              </a:buClr>
              <a:buSzPts val="700"/>
              <a:buNone/>
              <a:defRPr/>
            </a:lvl4pPr>
            <a:lvl5pPr lvl="4" algn="l">
              <a:lnSpc>
                <a:spcPct val="80000"/>
              </a:lnSpc>
              <a:spcBef>
                <a:spcPts val="0"/>
              </a:spcBef>
              <a:spcAft>
                <a:spcPts val="0"/>
              </a:spcAft>
              <a:buClr>
                <a:srgbClr val="212121"/>
              </a:buClr>
              <a:buSzPts val="700"/>
              <a:buNone/>
              <a:defRPr/>
            </a:lvl5pPr>
            <a:lvl6pPr lvl="5" algn="l">
              <a:lnSpc>
                <a:spcPct val="80000"/>
              </a:lnSpc>
              <a:spcBef>
                <a:spcPts val="0"/>
              </a:spcBef>
              <a:spcAft>
                <a:spcPts val="0"/>
              </a:spcAft>
              <a:buClr>
                <a:srgbClr val="212121"/>
              </a:buClr>
              <a:buSzPts val="700"/>
              <a:buNone/>
              <a:defRPr/>
            </a:lvl6pPr>
            <a:lvl7pPr lvl="6" algn="l">
              <a:lnSpc>
                <a:spcPct val="80000"/>
              </a:lnSpc>
              <a:spcBef>
                <a:spcPts val="0"/>
              </a:spcBef>
              <a:spcAft>
                <a:spcPts val="0"/>
              </a:spcAft>
              <a:buClr>
                <a:srgbClr val="212121"/>
              </a:buClr>
              <a:buSzPts val="700"/>
              <a:buNone/>
              <a:defRPr/>
            </a:lvl7pPr>
            <a:lvl8pPr lvl="7" algn="l">
              <a:lnSpc>
                <a:spcPct val="80000"/>
              </a:lnSpc>
              <a:spcBef>
                <a:spcPts val="0"/>
              </a:spcBef>
              <a:spcAft>
                <a:spcPts val="0"/>
              </a:spcAft>
              <a:buClr>
                <a:srgbClr val="212121"/>
              </a:buClr>
              <a:buSzPts val="700"/>
              <a:buNone/>
              <a:defRPr/>
            </a:lvl8pPr>
            <a:lvl9pPr lvl="8" algn="l">
              <a:lnSpc>
                <a:spcPct val="80000"/>
              </a:lnSpc>
              <a:spcBef>
                <a:spcPts val="0"/>
              </a:spcBef>
              <a:spcAft>
                <a:spcPts val="0"/>
              </a:spcAft>
              <a:buClr>
                <a:srgbClr val="212121"/>
              </a:buClr>
              <a:buSzPts val="700"/>
              <a:buNone/>
              <a:defRPr/>
            </a:lvl9pPr>
          </a:lstStyle>
          <a:p>
            <a:endParaRPr/>
          </a:p>
        </p:txBody>
      </p:sp>
      <p:sp>
        <p:nvSpPr>
          <p:cNvPr id="26" name="Google Shape;26;p13"/>
          <p:cNvSpPr txBox="1">
            <a:spLocks noGrp="1"/>
          </p:cNvSpPr>
          <p:nvPr>
            <p:ph type="body" idx="1"/>
          </p:nvPr>
        </p:nvSpPr>
        <p:spPr>
          <a:xfrm>
            <a:off x="760140" y="1716405"/>
            <a:ext cx="7619100" cy="2193000"/>
          </a:xfrm>
          <a:prstGeom prst="rect">
            <a:avLst/>
          </a:prstGeom>
          <a:noFill/>
          <a:ln>
            <a:noFill/>
          </a:ln>
        </p:spPr>
        <p:txBody>
          <a:bodyPr spcFirstLastPara="1" wrap="square" lIns="19050" tIns="19050" rIns="19050" bIns="19050" anchor="t" anchorCtr="0">
            <a:normAutofit/>
          </a:bodyPr>
          <a:lstStyle>
            <a:lvl1pPr marL="457200" lvl="0" indent="-228600" algn="l">
              <a:lnSpc>
                <a:spcPct val="100000"/>
              </a:lnSpc>
              <a:spcBef>
                <a:spcPts val="0"/>
              </a:spcBef>
              <a:spcAft>
                <a:spcPts val="0"/>
              </a:spcAft>
              <a:buClr>
                <a:srgbClr val="212121"/>
              </a:buClr>
              <a:buSzPts val="3200"/>
              <a:buFont typeface="Helvetica Neue"/>
              <a:buNone/>
              <a:defRPr sz="3200" b="1">
                <a:solidFill>
                  <a:srgbClr val="212121"/>
                </a:solidFill>
                <a:latin typeface="Helvetica Neue"/>
                <a:ea typeface="Helvetica Neue"/>
                <a:cs typeface="Helvetica Neue"/>
                <a:sym typeface="Helvetica Neue"/>
              </a:defRPr>
            </a:lvl1pPr>
            <a:lvl2pPr marL="914400" lvl="1" indent="-228600" algn="l">
              <a:lnSpc>
                <a:spcPct val="100000"/>
              </a:lnSpc>
              <a:spcBef>
                <a:spcPts val="0"/>
              </a:spcBef>
              <a:spcAft>
                <a:spcPts val="0"/>
              </a:spcAft>
              <a:buClr>
                <a:srgbClr val="212121"/>
              </a:buClr>
              <a:buSzPts val="1800"/>
              <a:buFont typeface="Montserrat"/>
              <a:buNone/>
              <a:defRPr sz="1800">
                <a:solidFill>
                  <a:srgbClr val="212121"/>
                </a:solidFill>
                <a:latin typeface="Montserrat"/>
                <a:ea typeface="Montserrat"/>
                <a:cs typeface="Montserrat"/>
                <a:sym typeface="Montserrat"/>
              </a:defRPr>
            </a:lvl2pPr>
            <a:lvl3pPr marL="1371600" lvl="2" indent="-228600" algn="l">
              <a:lnSpc>
                <a:spcPct val="120000"/>
              </a:lnSpc>
              <a:spcBef>
                <a:spcPts val="2200"/>
              </a:spcBef>
              <a:spcAft>
                <a:spcPts val="0"/>
              </a:spcAft>
              <a:buClr>
                <a:srgbClr val="5E5E5E"/>
              </a:buClr>
              <a:buSzPts val="700"/>
              <a:buNone/>
              <a:defRPr/>
            </a:lvl3pPr>
            <a:lvl4pPr marL="1828800" lvl="3" indent="-228600" algn="l">
              <a:lnSpc>
                <a:spcPct val="120000"/>
              </a:lnSpc>
              <a:spcBef>
                <a:spcPts val="1700"/>
              </a:spcBef>
              <a:spcAft>
                <a:spcPts val="0"/>
              </a:spcAft>
              <a:buClr>
                <a:srgbClr val="929292"/>
              </a:buClr>
              <a:buSzPts val="1100"/>
              <a:buFont typeface="Helvetica Neue Light"/>
              <a:buNone/>
              <a:defRPr>
                <a:solidFill>
                  <a:srgbClr val="929292"/>
                </a:solidFill>
                <a:latin typeface="Helvetica Neue Light"/>
                <a:ea typeface="Helvetica Neue Light"/>
                <a:cs typeface="Helvetica Neue Light"/>
                <a:sym typeface="Helvetica Neue Light"/>
              </a:defRPr>
            </a:lvl4pPr>
            <a:lvl5pPr marL="2286000" lvl="4" indent="-228600" algn="l">
              <a:lnSpc>
                <a:spcPct val="120000"/>
              </a:lnSpc>
              <a:spcBef>
                <a:spcPts val="0"/>
              </a:spcBef>
              <a:spcAft>
                <a:spcPts val="0"/>
              </a:spcAft>
              <a:buClr>
                <a:srgbClr val="009193"/>
              </a:buClr>
              <a:buSzPts val="1100"/>
              <a:buFont typeface="Helvetica Neue Light"/>
              <a:buNone/>
              <a:defRPr>
                <a:solidFill>
                  <a:srgbClr val="009193"/>
                </a:solidFill>
                <a:latin typeface="Helvetica Neue Light"/>
                <a:ea typeface="Helvetica Neue Light"/>
                <a:cs typeface="Helvetica Neue Light"/>
                <a:sym typeface="Helvetica Neue Light"/>
              </a:defRPr>
            </a:lvl5pPr>
            <a:lvl6pPr marL="2743200" lvl="5" indent="-260350" algn="l">
              <a:lnSpc>
                <a:spcPct val="120000"/>
              </a:lnSpc>
              <a:spcBef>
                <a:spcPts val="2000"/>
              </a:spcBef>
              <a:spcAft>
                <a:spcPts val="0"/>
              </a:spcAft>
              <a:buClr>
                <a:srgbClr val="5E5E5E"/>
              </a:buClr>
              <a:buSzPts val="500"/>
              <a:buChar char="•"/>
              <a:defRPr/>
            </a:lvl6pPr>
            <a:lvl7pPr marL="3200400" lvl="6" indent="-260350" algn="l">
              <a:lnSpc>
                <a:spcPct val="120000"/>
              </a:lnSpc>
              <a:spcBef>
                <a:spcPts val="2000"/>
              </a:spcBef>
              <a:spcAft>
                <a:spcPts val="0"/>
              </a:spcAft>
              <a:buClr>
                <a:srgbClr val="5E5E5E"/>
              </a:buClr>
              <a:buSzPts val="500"/>
              <a:buChar char="•"/>
              <a:defRPr/>
            </a:lvl7pPr>
            <a:lvl8pPr marL="3657600" lvl="7" indent="-260350" algn="l">
              <a:lnSpc>
                <a:spcPct val="120000"/>
              </a:lnSpc>
              <a:spcBef>
                <a:spcPts val="2000"/>
              </a:spcBef>
              <a:spcAft>
                <a:spcPts val="0"/>
              </a:spcAft>
              <a:buClr>
                <a:srgbClr val="5E5E5E"/>
              </a:buClr>
              <a:buSzPts val="500"/>
              <a:buChar char="•"/>
              <a:defRPr/>
            </a:lvl8pPr>
            <a:lvl9pPr marL="4114800" lvl="8" indent="-260350" algn="l">
              <a:lnSpc>
                <a:spcPct val="120000"/>
              </a:lnSpc>
              <a:spcBef>
                <a:spcPts val="2000"/>
              </a:spcBef>
              <a:spcAft>
                <a:spcPts val="0"/>
              </a:spcAft>
              <a:buClr>
                <a:srgbClr val="5E5E5E"/>
              </a:buClr>
              <a:buSzPts val="500"/>
              <a:buChar char="•"/>
              <a:defRPr/>
            </a:lvl9pPr>
          </a:lstStyle>
          <a:p>
            <a:endParaRPr/>
          </a:p>
        </p:txBody>
      </p:sp>
      <p:sp>
        <p:nvSpPr>
          <p:cNvPr id="27" name="Google Shape;27;p13"/>
          <p:cNvSpPr txBox="1">
            <a:spLocks noGrp="1"/>
          </p:cNvSpPr>
          <p:nvPr>
            <p:ph type="sldNum" idx="12"/>
          </p:nvPr>
        </p:nvSpPr>
        <p:spPr>
          <a:xfrm>
            <a:off x="8193360" y="4619625"/>
            <a:ext cx="218400" cy="207900"/>
          </a:xfrm>
          <a:prstGeom prst="rect">
            <a:avLst/>
          </a:prstGeom>
          <a:noFill/>
          <a:ln>
            <a:noFill/>
          </a:ln>
        </p:spPr>
        <p:txBody>
          <a:bodyPr spcFirstLastPara="1" wrap="square" lIns="19050" tIns="19050" rIns="19050" bIns="19050" anchor="t" anchorCtr="0">
            <a:spAutoFit/>
          </a:bodyPr>
          <a:lstStyle>
            <a:lvl1pPr marL="0" marR="0" lvl="0"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1pPr>
            <a:lvl2pPr marL="0" marR="0" lvl="1"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2pPr>
            <a:lvl3pPr marL="0" marR="0" lvl="2"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3pPr>
            <a:lvl4pPr marL="0" marR="0" lvl="3"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4pPr>
            <a:lvl5pPr marL="0" marR="0" lvl="4"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5pPr>
            <a:lvl6pPr marL="0" marR="0" lvl="5"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6pPr>
            <a:lvl7pPr marL="0" marR="0" lvl="6"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7pPr>
            <a:lvl8pPr marL="0" marR="0" lvl="7"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8pPr>
            <a:lvl9pPr marL="0" marR="0" lvl="8"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9pPr>
          </a:lstStyle>
          <a:p>
            <a:pPr marL="0" lvl="0" indent="0" algn="l"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lide-016">
  <p:cSld name="slide-016">
    <p:spTree>
      <p:nvGrpSpPr>
        <p:cNvPr id="1" name="Shape 28"/>
        <p:cNvGrpSpPr/>
        <p:nvPr/>
      </p:nvGrpSpPr>
      <p:grpSpPr>
        <a:xfrm>
          <a:off x="0" y="0"/>
          <a:ext cx="0" cy="0"/>
          <a:chOff x="0" y="0"/>
          <a:chExt cx="0" cy="0"/>
        </a:xfrm>
      </p:grpSpPr>
      <p:sp>
        <p:nvSpPr>
          <p:cNvPr id="29" name="Google Shape;29;p1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0" name="Google Shape;30;p14"/>
          <p:cNvSpPr>
            <a:spLocks noGrp="1"/>
          </p:cNvSpPr>
          <p:nvPr>
            <p:ph type="pic" idx="2"/>
          </p:nvPr>
        </p:nvSpPr>
        <p:spPr>
          <a:xfrm>
            <a:off x="4236275" y="759694"/>
            <a:ext cx="666900" cy="666900"/>
          </a:xfrm>
          <a:prstGeom prst="ellipse">
            <a:avLst/>
          </a:prstGeom>
          <a:solidFill>
            <a:schemeClr val="lt2"/>
          </a:solidFill>
          <a:ln>
            <a:noFill/>
          </a:ln>
        </p:spPr>
      </p:sp>
      <p:sp>
        <p:nvSpPr>
          <p:cNvPr id="31" name="Google Shape;31;p14"/>
          <p:cNvSpPr>
            <a:spLocks noGrp="1"/>
          </p:cNvSpPr>
          <p:nvPr>
            <p:ph type="pic" idx="3"/>
          </p:nvPr>
        </p:nvSpPr>
        <p:spPr>
          <a:xfrm>
            <a:off x="4233950" y="2166040"/>
            <a:ext cx="666900" cy="666900"/>
          </a:xfrm>
          <a:prstGeom prst="ellipse">
            <a:avLst/>
          </a:prstGeom>
          <a:solidFill>
            <a:schemeClr val="lt2"/>
          </a:solidFill>
          <a:ln>
            <a:noFill/>
          </a:ln>
        </p:spPr>
      </p:sp>
      <p:sp>
        <p:nvSpPr>
          <p:cNvPr id="32" name="Google Shape;32;p14"/>
          <p:cNvSpPr>
            <a:spLocks noGrp="1"/>
          </p:cNvSpPr>
          <p:nvPr>
            <p:ph type="pic" idx="4"/>
          </p:nvPr>
        </p:nvSpPr>
        <p:spPr>
          <a:xfrm>
            <a:off x="4233950" y="3572386"/>
            <a:ext cx="666900" cy="666900"/>
          </a:xfrm>
          <a:prstGeom prst="ellipse">
            <a:avLst/>
          </a:prstGeom>
          <a:solidFill>
            <a:schemeClr val="lt2"/>
          </a:solidFill>
          <a:ln>
            <a:noFill/>
          </a:ln>
        </p:spPr>
      </p:sp>
      <p:sp>
        <p:nvSpPr>
          <p:cNvPr id="33" name="Google Shape;33;p1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lide-017">
  <p:cSld name="slide-017">
    <p:spTree>
      <p:nvGrpSpPr>
        <p:cNvPr id="1" name="Shape 34"/>
        <p:cNvGrpSpPr/>
        <p:nvPr/>
      </p:nvGrpSpPr>
      <p:grpSpPr>
        <a:xfrm>
          <a:off x="0" y="0"/>
          <a:ext cx="0" cy="0"/>
          <a:chOff x="0" y="0"/>
          <a:chExt cx="0" cy="0"/>
        </a:xfrm>
      </p:grpSpPr>
      <p:sp>
        <p:nvSpPr>
          <p:cNvPr id="35" name="Google Shape;35;p1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6" name="Google Shape;36;p15"/>
          <p:cNvSpPr>
            <a:spLocks noGrp="1"/>
          </p:cNvSpPr>
          <p:nvPr>
            <p:ph type="pic" idx="2"/>
          </p:nvPr>
        </p:nvSpPr>
        <p:spPr>
          <a:xfrm>
            <a:off x="4236275" y="759694"/>
            <a:ext cx="666900" cy="666900"/>
          </a:xfrm>
          <a:prstGeom prst="ellipse">
            <a:avLst/>
          </a:prstGeom>
          <a:solidFill>
            <a:schemeClr val="lt2"/>
          </a:solidFill>
          <a:ln>
            <a:noFill/>
          </a:ln>
        </p:spPr>
      </p:sp>
      <p:sp>
        <p:nvSpPr>
          <p:cNvPr id="37" name="Google Shape;37;p15"/>
          <p:cNvSpPr>
            <a:spLocks noGrp="1"/>
          </p:cNvSpPr>
          <p:nvPr>
            <p:ph type="pic" idx="3"/>
          </p:nvPr>
        </p:nvSpPr>
        <p:spPr>
          <a:xfrm>
            <a:off x="4233950" y="2166040"/>
            <a:ext cx="666900" cy="666900"/>
          </a:xfrm>
          <a:prstGeom prst="ellipse">
            <a:avLst/>
          </a:prstGeom>
          <a:solidFill>
            <a:schemeClr val="lt2"/>
          </a:solidFill>
          <a:ln>
            <a:noFill/>
          </a:ln>
        </p:spPr>
      </p:sp>
      <p:sp>
        <p:nvSpPr>
          <p:cNvPr id="38" name="Google Shape;38;p15"/>
          <p:cNvSpPr>
            <a:spLocks noGrp="1"/>
          </p:cNvSpPr>
          <p:nvPr>
            <p:ph type="pic" idx="4"/>
          </p:nvPr>
        </p:nvSpPr>
        <p:spPr>
          <a:xfrm>
            <a:off x="4233950" y="3572386"/>
            <a:ext cx="666900" cy="666900"/>
          </a:xfrm>
          <a:prstGeom prst="ellipse">
            <a:avLst/>
          </a:prstGeom>
          <a:solidFill>
            <a:schemeClr val="lt2"/>
          </a:solidFill>
          <a:ln>
            <a:noFill/>
          </a:ln>
        </p:spPr>
      </p:sp>
      <p:sp>
        <p:nvSpPr>
          <p:cNvPr id="39" name="Google Shape;39;p1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lide-076">
  <p:cSld name="slide-076">
    <p:spTree>
      <p:nvGrpSpPr>
        <p:cNvPr id="1" name="Shape 40"/>
        <p:cNvGrpSpPr/>
        <p:nvPr/>
      </p:nvGrpSpPr>
      <p:grpSpPr>
        <a:xfrm>
          <a:off x="0" y="0"/>
          <a:ext cx="0" cy="0"/>
          <a:chOff x="0" y="0"/>
          <a:chExt cx="0" cy="0"/>
        </a:xfrm>
      </p:grpSpPr>
      <p:sp>
        <p:nvSpPr>
          <p:cNvPr id="41" name="Google Shape;41;p1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2" name="Google Shape;42;p16"/>
          <p:cNvSpPr>
            <a:spLocks noGrp="1"/>
          </p:cNvSpPr>
          <p:nvPr>
            <p:ph type="pic" idx="2"/>
          </p:nvPr>
        </p:nvSpPr>
        <p:spPr>
          <a:xfrm>
            <a:off x="4810125" y="1355899"/>
            <a:ext cx="1619100" cy="1619100"/>
          </a:xfrm>
          <a:prstGeom prst="ellipse">
            <a:avLst/>
          </a:prstGeom>
          <a:solidFill>
            <a:schemeClr val="lt2"/>
          </a:solidFill>
          <a:ln>
            <a:noFill/>
          </a:ln>
        </p:spPr>
      </p:sp>
      <p:sp>
        <p:nvSpPr>
          <p:cNvPr id="43" name="Google Shape;43;p16"/>
          <p:cNvSpPr>
            <a:spLocks noGrp="1"/>
          </p:cNvSpPr>
          <p:nvPr>
            <p:ph type="pic" idx="3"/>
          </p:nvPr>
        </p:nvSpPr>
        <p:spPr>
          <a:xfrm>
            <a:off x="6569311" y="762000"/>
            <a:ext cx="1809900" cy="1809900"/>
          </a:xfrm>
          <a:prstGeom prst="ellipse">
            <a:avLst/>
          </a:prstGeom>
          <a:solidFill>
            <a:schemeClr val="lt2"/>
          </a:solidFill>
          <a:ln>
            <a:noFill/>
          </a:ln>
        </p:spPr>
      </p:sp>
      <p:sp>
        <p:nvSpPr>
          <p:cNvPr id="44" name="Google Shape;44;p16"/>
          <p:cNvSpPr>
            <a:spLocks noGrp="1"/>
          </p:cNvSpPr>
          <p:nvPr>
            <p:ph type="pic" idx="4"/>
          </p:nvPr>
        </p:nvSpPr>
        <p:spPr>
          <a:xfrm>
            <a:off x="6121227" y="2666722"/>
            <a:ext cx="1428900" cy="1428900"/>
          </a:xfrm>
          <a:prstGeom prst="ellipse">
            <a:avLst/>
          </a:prstGeom>
          <a:solidFill>
            <a:schemeClr val="lt2"/>
          </a:solidFill>
          <a:ln>
            <a:noFill/>
          </a:ln>
        </p:spPr>
      </p:sp>
      <p:sp>
        <p:nvSpPr>
          <p:cNvPr id="45" name="Google Shape;45;p16"/>
          <p:cNvSpPr>
            <a:spLocks noGrp="1"/>
          </p:cNvSpPr>
          <p:nvPr>
            <p:ph type="pic" idx="5"/>
          </p:nvPr>
        </p:nvSpPr>
        <p:spPr>
          <a:xfrm>
            <a:off x="4572000" y="3142971"/>
            <a:ext cx="1238400" cy="1238400"/>
          </a:xfrm>
          <a:prstGeom prst="ellipse">
            <a:avLst/>
          </a:prstGeom>
          <a:solidFill>
            <a:schemeClr val="lt2"/>
          </a:solidFill>
          <a:ln>
            <a:noFill/>
          </a:ln>
        </p:spPr>
      </p:sp>
      <p:sp>
        <p:nvSpPr>
          <p:cNvPr id="46" name="Google Shape;46;p1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lide-003">
  <p:cSld name="slide-003">
    <p:spTree>
      <p:nvGrpSpPr>
        <p:cNvPr id="1" name="Shape 47"/>
        <p:cNvGrpSpPr/>
        <p:nvPr/>
      </p:nvGrpSpPr>
      <p:grpSpPr>
        <a:xfrm>
          <a:off x="0" y="0"/>
          <a:ext cx="0" cy="0"/>
          <a:chOff x="0" y="0"/>
          <a:chExt cx="0" cy="0"/>
        </a:xfrm>
      </p:grpSpPr>
      <p:sp>
        <p:nvSpPr>
          <p:cNvPr id="48" name="Google Shape;48;p1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pic>
        <p:nvPicPr>
          <p:cNvPr id="49" name="Google Shape;49;p17"/>
          <p:cNvPicPr preferRelativeResize="0"/>
          <p:nvPr/>
        </p:nvPicPr>
        <p:blipFill rotWithShape="1">
          <a:blip r:embed="rId2">
            <a:alphaModFix/>
          </a:blip>
          <a:srcRect l="15188" t="6001" r="15195" b="3062"/>
          <a:stretch/>
        </p:blipFill>
        <p:spPr>
          <a:xfrm>
            <a:off x="0" y="0"/>
            <a:ext cx="3810002" cy="5143500"/>
          </a:xfrm>
          <a:prstGeom prst="rect">
            <a:avLst/>
          </a:prstGeom>
          <a:noFill/>
          <a:ln>
            <a:noFill/>
          </a:ln>
        </p:spPr>
      </p:pic>
      <p:sp>
        <p:nvSpPr>
          <p:cNvPr id="50" name="Google Shape;50;p1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51" name="Google Shape;51;p17"/>
          <p:cNvSpPr>
            <a:spLocks noGrp="1"/>
          </p:cNvSpPr>
          <p:nvPr>
            <p:ph type="pic" idx="2"/>
          </p:nvPr>
        </p:nvSpPr>
        <p:spPr>
          <a:xfrm>
            <a:off x="0" y="0"/>
            <a:ext cx="3810000" cy="5143500"/>
          </a:xfrm>
          <a:prstGeom prst="rect">
            <a:avLst/>
          </a:prstGeom>
          <a:solidFill>
            <a:schemeClr val="lt2"/>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lide-005">
  <p:cSld name="slide-005">
    <p:spTree>
      <p:nvGrpSpPr>
        <p:cNvPr id="1" name="Shape 52"/>
        <p:cNvGrpSpPr/>
        <p:nvPr/>
      </p:nvGrpSpPr>
      <p:grpSpPr>
        <a:xfrm>
          <a:off x="0" y="0"/>
          <a:ext cx="0" cy="0"/>
          <a:chOff x="0" y="0"/>
          <a:chExt cx="0" cy="0"/>
        </a:xfrm>
      </p:grpSpPr>
      <p:sp>
        <p:nvSpPr>
          <p:cNvPr id="53" name="Google Shape;53;p1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54" name="Google Shape;54;p1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55" name="Google Shape;55;p18"/>
          <p:cNvSpPr>
            <a:spLocks noGrp="1"/>
          </p:cNvSpPr>
          <p:nvPr>
            <p:ph type="pic" idx="2"/>
          </p:nvPr>
        </p:nvSpPr>
        <p:spPr>
          <a:xfrm>
            <a:off x="6696000" y="762558"/>
            <a:ext cx="2448000" cy="3618300"/>
          </a:xfrm>
          <a:prstGeom prst="rect">
            <a:avLst/>
          </a:prstGeom>
          <a:solidFill>
            <a:schemeClr val="lt2"/>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lide-006">
  <p:cSld name="slide-006">
    <p:spTree>
      <p:nvGrpSpPr>
        <p:cNvPr id="1" name="Shape 56"/>
        <p:cNvGrpSpPr/>
        <p:nvPr/>
      </p:nvGrpSpPr>
      <p:grpSpPr>
        <a:xfrm>
          <a:off x="0" y="0"/>
          <a:ext cx="0" cy="0"/>
          <a:chOff x="0" y="0"/>
          <a:chExt cx="0" cy="0"/>
        </a:xfrm>
      </p:grpSpPr>
      <p:sp>
        <p:nvSpPr>
          <p:cNvPr id="57" name="Google Shape;57;p1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58" name="Google Shape;58;p19"/>
          <p:cNvSpPr>
            <a:spLocks noGrp="1"/>
          </p:cNvSpPr>
          <p:nvPr>
            <p:ph type="pic" idx="2"/>
          </p:nvPr>
        </p:nvSpPr>
        <p:spPr>
          <a:xfrm>
            <a:off x="0" y="0"/>
            <a:ext cx="4575000" cy="5143500"/>
          </a:xfrm>
          <a:prstGeom prst="rect">
            <a:avLst/>
          </a:prstGeom>
          <a:solidFill>
            <a:schemeClr val="lt2"/>
          </a:solidFill>
          <a:ln>
            <a:noFill/>
          </a:ln>
        </p:spPr>
      </p:sp>
      <p:sp>
        <p:nvSpPr>
          <p:cNvPr id="59" name="Google Shape;59;p1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lide-007">
  <p:cSld name="slide-007">
    <p:spTree>
      <p:nvGrpSpPr>
        <p:cNvPr id="1" name="Shape 60"/>
        <p:cNvGrpSpPr/>
        <p:nvPr/>
      </p:nvGrpSpPr>
      <p:grpSpPr>
        <a:xfrm>
          <a:off x="0" y="0"/>
          <a:ext cx="0" cy="0"/>
          <a:chOff x="0" y="0"/>
          <a:chExt cx="0" cy="0"/>
        </a:xfrm>
      </p:grpSpPr>
      <p:sp>
        <p:nvSpPr>
          <p:cNvPr id="61" name="Google Shape;61;p2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62" name="Google Shape;62;p20"/>
          <p:cNvSpPr>
            <a:spLocks noGrp="1"/>
          </p:cNvSpPr>
          <p:nvPr>
            <p:ph type="pic" idx="2"/>
          </p:nvPr>
        </p:nvSpPr>
        <p:spPr>
          <a:xfrm>
            <a:off x="4679256" y="1619213"/>
            <a:ext cx="3180600" cy="1991400"/>
          </a:xfrm>
          <a:prstGeom prst="rect">
            <a:avLst/>
          </a:prstGeom>
          <a:solidFill>
            <a:schemeClr val="lt2"/>
          </a:solidFill>
          <a:ln>
            <a:noFill/>
          </a:ln>
        </p:spPr>
      </p:sp>
      <p:sp>
        <p:nvSpPr>
          <p:cNvPr id="63" name="Google Shape;63;p2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lide-008">
  <p:cSld name="slide-008">
    <p:spTree>
      <p:nvGrpSpPr>
        <p:cNvPr id="1" name="Shape 64"/>
        <p:cNvGrpSpPr/>
        <p:nvPr/>
      </p:nvGrpSpPr>
      <p:grpSpPr>
        <a:xfrm>
          <a:off x="0" y="0"/>
          <a:ext cx="0" cy="0"/>
          <a:chOff x="0" y="0"/>
          <a:chExt cx="0" cy="0"/>
        </a:xfrm>
      </p:grpSpPr>
      <p:sp>
        <p:nvSpPr>
          <p:cNvPr id="65" name="Google Shape;65;p2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66" name="Google Shape;66;p21"/>
          <p:cNvSpPr>
            <a:spLocks noGrp="1"/>
          </p:cNvSpPr>
          <p:nvPr>
            <p:ph type="pic" idx="2"/>
          </p:nvPr>
        </p:nvSpPr>
        <p:spPr>
          <a:xfrm>
            <a:off x="0" y="0"/>
            <a:ext cx="2286000" cy="1714500"/>
          </a:xfrm>
          <a:prstGeom prst="rect">
            <a:avLst/>
          </a:prstGeom>
          <a:solidFill>
            <a:schemeClr val="lt2"/>
          </a:solidFill>
          <a:ln>
            <a:noFill/>
          </a:ln>
        </p:spPr>
      </p:sp>
      <p:sp>
        <p:nvSpPr>
          <p:cNvPr id="67" name="Google Shape;67;p21"/>
          <p:cNvSpPr>
            <a:spLocks noGrp="1"/>
          </p:cNvSpPr>
          <p:nvPr>
            <p:ph type="pic" idx="3"/>
          </p:nvPr>
        </p:nvSpPr>
        <p:spPr>
          <a:xfrm>
            <a:off x="2286000" y="0"/>
            <a:ext cx="2286000" cy="1714500"/>
          </a:xfrm>
          <a:prstGeom prst="rect">
            <a:avLst/>
          </a:prstGeom>
          <a:solidFill>
            <a:schemeClr val="lt2"/>
          </a:solidFill>
          <a:ln>
            <a:noFill/>
          </a:ln>
        </p:spPr>
      </p:sp>
      <p:sp>
        <p:nvSpPr>
          <p:cNvPr id="68" name="Google Shape;68;p21"/>
          <p:cNvSpPr>
            <a:spLocks noGrp="1"/>
          </p:cNvSpPr>
          <p:nvPr>
            <p:ph type="pic" idx="4"/>
          </p:nvPr>
        </p:nvSpPr>
        <p:spPr>
          <a:xfrm>
            <a:off x="4572000" y="0"/>
            <a:ext cx="2286000" cy="1714500"/>
          </a:xfrm>
          <a:prstGeom prst="rect">
            <a:avLst/>
          </a:prstGeom>
          <a:solidFill>
            <a:schemeClr val="lt2"/>
          </a:solidFill>
          <a:ln>
            <a:noFill/>
          </a:ln>
        </p:spPr>
      </p:sp>
      <p:sp>
        <p:nvSpPr>
          <p:cNvPr id="69" name="Google Shape;69;p21"/>
          <p:cNvSpPr>
            <a:spLocks noGrp="1"/>
          </p:cNvSpPr>
          <p:nvPr>
            <p:ph type="pic" idx="5"/>
          </p:nvPr>
        </p:nvSpPr>
        <p:spPr>
          <a:xfrm>
            <a:off x="6858000" y="0"/>
            <a:ext cx="2286000" cy="1714500"/>
          </a:xfrm>
          <a:prstGeom prst="rect">
            <a:avLst/>
          </a:prstGeom>
          <a:solidFill>
            <a:schemeClr val="lt2"/>
          </a:solidFill>
          <a:ln>
            <a:noFill/>
          </a:ln>
        </p:spPr>
      </p:sp>
      <p:sp>
        <p:nvSpPr>
          <p:cNvPr id="70" name="Google Shape;70;p2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lide-009">
  <p:cSld name="slide-009">
    <p:spTree>
      <p:nvGrpSpPr>
        <p:cNvPr id="1" name="Shape 71"/>
        <p:cNvGrpSpPr/>
        <p:nvPr/>
      </p:nvGrpSpPr>
      <p:grpSpPr>
        <a:xfrm>
          <a:off x="0" y="0"/>
          <a:ext cx="0" cy="0"/>
          <a:chOff x="0" y="0"/>
          <a:chExt cx="0" cy="0"/>
        </a:xfrm>
      </p:grpSpPr>
      <p:sp>
        <p:nvSpPr>
          <p:cNvPr id="72" name="Google Shape;72;p2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73" name="Google Shape;73;p22"/>
          <p:cNvSpPr>
            <a:spLocks noGrp="1"/>
          </p:cNvSpPr>
          <p:nvPr>
            <p:ph type="pic" idx="2"/>
          </p:nvPr>
        </p:nvSpPr>
        <p:spPr>
          <a:xfrm>
            <a:off x="871299" y="1076325"/>
            <a:ext cx="2252700" cy="2990700"/>
          </a:xfrm>
          <a:prstGeom prst="rect">
            <a:avLst/>
          </a:prstGeom>
          <a:solidFill>
            <a:schemeClr val="lt2"/>
          </a:solidFill>
          <a:ln>
            <a:noFill/>
          </a:ln>
        </p:spPr>
      </p:sp>
      <p:sp>
        <p:nvSpPr>
          <p:cNvPr id="74" name="Google Shape;74;p22"/>
          <p:cNvSpPr>
            <a:spLocks noGrp="1"/>
          </p:cNvSpPr>
          <p:nvPr>
            <p:ph type="pic" idx="3"/>
          </p:nvPr>
        </p:nvSpPr>
        <p:spPr>
          <a:xfrm>
            <a:off x="3260682" y="3211807"/>
            <a:ext cx="656700" cy="760500"/>
          </a:xfrm>
          <a:prstGeom prst="rect">
            <a:avLst/>
          </a:prstGeom>
          <a:solidFill>
            <a:schemeClr val="lt2"/>
          </a:solidFill>
          <a:ln>
            <a:noFill/>
          </a:ln>
        </p:spPr>
      </p:sp>
      <p:sp>
        <p:nvSpPr>
          <p:cNvPr id="75" name="Google Shape;75;p2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lide-010">
  <p:cSld name="slide-010">
    <p:spTree>
      <p:nvGrpSpPr>
        <p:cNvPr id="1" name="Shape 76"/>
        <p:cNvGrpSpPr/>
        <p:nvPr/>
      </p:nvGrpSpPr>
      <p:grpSpPr>
        <a:xfrm>
          <a:off x="0" y="0"/>
          <a:ext cx="0" cy="0"/>
          <a:chOff x="0" y="0"/>
          <a:chExt cx="0" cy="0"/>
        </a:xfrm>
      </p:grpSpPr>
      <p:sp>
        <p:nvSpPr>
          <p:cNvPr id="77" name="Google Shape;77;p2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78" name="Google Shape;78;p2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79" name="Google Shape;79;p23"/>
          <p:cNvSpPr>
            <a:spLocks noGrp="1"/>
          </p:cNvSpPr>
          <p:nvPr>
            <p:ph type="pic" idx="2"/>
          </p:nvPr>
        </p:nvSpPr>
        <p:spPr>
          <a:xfrm>
            <a:off x="1164574" y="2016147"/>
            <a:ext cx="1109400" cy="1112100"/>
          </a:xfrm>
          <a:prstGeom prst="octagon">
            <a:avLst>
              <a:gd name="adj" fmla="val 29289"/>
            </a:avLst>
          </a:prstGeom>
          <a:solidFill>
            <a:schemeClr val="lt2"/>
          </a:solidFill>
          <a:ln>
            <a:noFill/>
          </a:ln>
        </p:spPr>
      </p:sp>
      <p:sp>
        <p:nvSpPr>
          <p:cNvPr id="80" name="Google Shape;80;p23"/>
          <p:cNvSpPr>
            <a:spLocks noGrp="1"/>
          </p:cNvSpPr>
          <p:nvPr>
            <p:ph type="pic" idx="3"/>
          </p:nvPr>
        </p:nvSpPr>
        <p:spPr>
          <a:xfrm>
            <a:off x="4023003" y="2018988"/>
            <a:ext cx="1109400" cy="1112100"/>
          </a:xfrm>
          <a:prstGeom prst="octagon">
            <a:avLst>
              <a:gd name="adj" fmla="val 29289"/>
            </a:avLst>
          </a:prstGeom>
          <a:solidFill>
            <a:schemeClr val="lt2"/>
          </a:solidFill>
          <a:ln>
            <a:noFill/>
          </a:ln>
        </p:spPr>
      </p:sp>
      <p:sp>
        <p:nvSpPr>
          <p:cNvPr id="81" name="Google Shape;81;p23"/>
          <p:cNvSpPr>
            <a:spLocks noGrp="1"/>
          </p:cNvSpPr>
          <p:nvPr>
            <p:ph type="pic" idx="4"/>
          </p:nvPr>
        </p:nvSpPr>
        <p:spPr>
          <a:xfrm>
            <a:off x="6890960" y="2006622"/>
            <a:ext cx="1109400" cy="1112100"/>
          </a:xfrm>
          <a:prstGeom prst="octagon">
            <a:avLst>
              <a:gd name="adj" fmla="val 29289"/>
            </a:avLst>
          </a:prstGeom>
          <a:solidFill>
            <a:schemeClr val="lt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lide-011">
  <p:cSld name="slide-011">
    <p:spTree>
      <p:nvGrpSpPr>
        <p:cNvPr id="1" name="Shape 82"/>
        <p:cNvGrpSpPr/>
        <p:nvPr/>
      </p:nvGrpSpPr>
      <p:grpSpPr>
        <a:xfrm>
          <a:off x="0" y="0"/>
          <a:ext cx="0" cy="0"/>
          <a:chOff x="0" y="0"/>
          <a:chExt cx="0" cy="0"/>
        </a:xfrm>
      </p:grpSpPr>
      <p:sp>
        <p:nvSpPr>
          <p:cNvPr id="83" name="Google Shape;83;p2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84" name="Google Shape;84;p2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85" name="Google Shape;85;p24"/>
          <p:cNvSpPr>
            <a:spLocks noGrp="1"/>
          </p:cNvSpPr>
          <p:nvPr>
            <p:ph type="pic" idx="2"/>
          </p:nvPr>
        </p:nvSpPr>
        <p:spPr>
          <a:xfrm>
            <a:off x="1164574" y="2016147"/>
            <a:ext cx="1109400" cy="1112100"/>
          </a:xfrm>
          <a:prstGeom prst="octagon">
            <a:avLst>
              <a:gd name="adj" fmla="val 29289"/>
            </a:avLst>
          </a:prstGeom>
          <a:solidFill>
            <a:schemeClr val="lt2"/>
          </a:solidFill>
          <a:ln>
            <a:noFill/>
          </a:ln>
        </p:spPr>
      </p:sp>
      <p:sp>
        <p:nvSpPr>
          <p:cNvPr id="86" name="Google Shape;86;p24"/>
          <p:cNvSpPr>
            <a:spLocks noGrp="1"/>
          </p:cNvSpPr>
          <p:nvPr>
            <p:ph type="pic" idx="3"/>
          </p:nvPr>
        </p:nvSpPr>
        <p:spPr>
          <a:xfrm>
            <a:off x="3484572" y="1479179"/>
            <a:ext cx="2186100" cy="2191800"/>
          </a:xfrm>
          <a:prstGeom prst="octagon">
            <a:avLst>
              <a:gd name="adj" fmla="val 29289"/>
            </a:avLst>
          </a:prstGeom>
          <a:solidFill>
            <a:schemeClr val="lt2"/>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lide-012">
  <p:cSld name="slide-012">
    <p:spTree>
      <p:nvGrpSpPr>
        <p:cNvPr id="1" name="Shape 87"/>
        <p:cNvGrpSpPr/>
        <p:nvPr/>
      </p:nvGrpSpPr>
      <p:grpSpPr>
        <a:xfrm>
          <a:off x="0" y="0"/>
          <a:ext cx="0" cy="0"/>
          <a:chOff x="0" y="0"/>
          <a:chExt cx="0" cy="0"/>
        </a:xfrm>
      </p:grpSpPr>
      <p:sp>
        <p:nvSpPr>
          <p:cNvPr id="88" name="Google Shape;88;p25"/>
          <p:cNvSpPr/>
          <p:nvPr/>
        </p:nvSpPr>
        <p:spPr>
          <a:xfrm>
            <a:off x="1897" y="0"/>
            <a:ext cx="36705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89" name="Google Shape;89;p2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90" name="Google Shape;90;p25"/>
          <p:cNvSpPr>
            <a:spLocks noGrp="1"/>
          </p:cNvSpPr>
          <p:nvPr>
            <p:ph type="pic" idx="2"/>
          </p:nvPr>
        </p:nvSpPr>
        <p:spPr>
          <a:xfrm>
            <a:off x="2912247" y="1748179"/>
            <a:ext cx="1463100" cy="1694400"/>
          </a:xfrm>
          <a:prstGeom prst="rect">
            <a:avLst/>
          </a:prstGeom>
          <a:solidFill>
            <a:schemeClr val="lt2"/>
          </a:solidFill>
          <a:ln>
            <a:noFill/>
          </a:ln>
        </p:spPr>
      </p:sp>
      <p:sp>
        <p:nvSpPr>
          <p:cNvPr id="91" name="Google Shape;91;p2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lide-013">
  <p:cSld name="slide-013">
    <p:spTree>
      <p:nvGrpSpPr>
        <p:cNvPr id="1" name="Shape 92"/>
        <p:cNvGrpSpPr/>
        <p:nvPr/>
      </p:nvGrpSpPr>
      <p:grpSpPr>
        <a:xfrm>
          <a:off x="0" y="0"/>
          <a:ext cx="0" cy="0"/>
          <a:chOff x="0" y="0"/>
          <a:chExt cx="0" cy="0"/>
        </a:xfrm>
      </p:grpSpPr>
      <p:sp>
        <p:nvSpPr>
          <p:cNvPr id="93" name="Google Shape;93;p26"/>
          <p:cNvSpPr>
            <a:spLocks noGrp="1"/>
          </p:cNvSpPr>
          <p:nvPr>
            <p:ph type="pic" idx="2"/>
          </p:nvPr>
        </p:nvSpPr>
        <p:spPr>
          <a:xfrm>
            <a:off x="4192378" y="1"/>
            <a:ext cx="4977000" cy="5143500"/>
          </a:xfrm>
          <a:prstGeom prst="rect">
            <a:avLst/>
          </a:prstGeom>
          <a:solidFill>
            <a:schemeClr val="lt2"/>
          </a:solidFill>
          <a:ln>
            <a:noFill/>
          </a:ln>
        </p:spPr>
      </p:sp>
      <p:sp>
        <p:nvSpPr>
          <p:cNvPr id="94" name="Google Shape;94;p2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95" name="Google Shape;95;p2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slide-014">
  <p:cSld name="slide-014">
    <p:spTree>
      <p:nvGrpSpPr>
        <p:cNvPr id="1" name="Shape 96"/>
        <p:cNvGrpSpPr/>
        <p:nvPr/>
      </p:nvGrpSpPr>
      <p:grpSpPr>
        <a:xfrm>
          <a:off x="0" y="0"/>
          <a:ext cx="0" cy="0"/>
          <a:chOff x="0" y="0"/>
          <a:chExt cx="0" cy="0"/>
        </a:xfrm>
      </p:grpSpPr>
      <p:sp>
        <p:nvSpPr>
          <p:cNvPr id="97" name="Google Shape;97;p2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98" name="Google Shape;98;p27"/>
          <p:cNvSpPr>
            <a:spLocks noGrp="1"/>
          </p:cNvSpPr>
          <p:nvPr>
            <p:ph type="pic" idx="2"/>
          </p:nvPr>
        </p:nvSpPr>
        <p:spPr>
          <a:xfrm>
            <a:off x="1305479" y="2230116"/>
            <a:ext cx="857400" cy="857400"/>
          </a:xfrm>
          <a:prstGeom prst="ellipse">
            <a:avLst/>
          </a:prstGeom>
          <a:solidFill>
            <a:schemeClr val="lt2"/>
          </a:solidFill>
          <a:ln>
            <a:noFill/>
          </a:ln>
        </p:spPr>
      </p:sp>
      <p:sp>
        <p:nvSpPr>
          <p:cNvPr id="99" name="Google Shape;99;p27"/>
          <p:cNvSpPr>
            <a:spLocks noGrp="1"/>
          </p:cNvSpPr>
          <p:nvPr>
            <p:ph type="pic" idx="3"/>
          </p:nvPr>
        </p:nvSpPr>
        <p:spPr>
          <a:xfrm>
            <a:off x="4146444" y="2230116"/>
            <a:ext cx="857400" cy="857400"/>
          </a:xfrm>
          <a:prstGeom prst="ellipse">
            <a:avLst/>
          </a:prstGeom>
          <a:solidFill>
            <a:schemeClr val="lt2"/>
          </a:solidFill>
          <a:ln>
            <a:noFill/>
          </a:ln>
        </p:spPr>
      </p:sp>
      <p:sp>
        <p:nvSpPr>
          <p:cNvPr id="100" name="Google Shape;100;p27"/>
          <p:cNvSpPr>
            <a:spLocks noGrp="1"/>
          </p:cNvSpPr>
          <p:nvPr>
            <p:ph type="pic" idx="4"/>
          </p:nvPr>
        </p:nvSpPr>
        <p:spPr>
          <a:xfrm>
            <a:off x="7002805" y="2230116"/>
            <a:ext cx="857400" cy="857400"/>
          </a:xfrm>
          <a:prstGeom prst="ellipse">
            <a:avLst/>
          </a:prstGeom>
          <a:solidFill>
            <a:schemeClr val="lt2"/>
          </a:solidFill>
          <a:ln>
            <a:noFill/>
          </a:ln>
        </p:spPr>
      </p:sp>
      <p:sp>
        <p:nvSpPr>
          <p:cNvPr id="101" name="Google Shape;101;p2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lide-015">
  <p:cSld name="slide-015">
    <p:spTree>
      <p:nvGrpSpPr>
        <p:cNvPr id="1" name="Shape 102"/>
        <p:cNvGrpSpPr/>
        <p:nvPr/>
      </p:nvGrpSpPr>
      <p:grpSpPr>
        <a:xfrm>
          <a:off x="0" y="0"/>
          <a:ext cx="0" cy="0"/>
          <a:chOff x="0" y="0"/>
          <a:chExt cx="0" cy="0"/>
        </a:xfrm>
      </p:grpSpPr>
      <p:sp>
        <p:nvSpPr>
          <p:cNvPr id="103" name="Google Shape;103;p2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04" name="Google Shape;104;p28"/>
          <p:cNvSpPr>
            <a:spLocks noGrp="1"/>
          </p:cNvSpPr>
          <p:nvPr>
            <p:ph type="pic" idx="2"/>
          </p:nvPr>
        </p:nvSpPr>
        <p:spPr>
          <a:xfrm>
            <a:off x="3525254" y="1955585"/>
            <a:ext cx="1428900" cy="1428900"/>
          </a:xfrm>
          <a:prstGeom prst="ellipse">
            <a:avLst/>
          </a:prstGeom>
          <a:solidFill>
            <a:schemeClr val="lt2"/>
          </a:solidFill>
          <a:ln>
            <a:noFill/>
          </a:ln>
        </p:spPr>
      </p:sp>
      <p:sp>
        <p:nvSpPr>
          <p:cNvPr id="105" name="Google Shape;105;p28"/>
          <p:cNvSpPr>
            <a:spLocks noGrp="1"/>
          </p:cNvSpPr>
          <p:nvPr>
            <p:ph type="pic" idx="3"/>
          </p:nvPr>
        </p:nvSpPr>
        <p:spPr>
          <a:xfrm>
            <a:off x="1284806" y="2230116"/>
            <a:ext cx="857400" cy="857400"/>
          </a:xfrm>
          <a:prstGeom prst="ellipse">
            <a:avLst/>
          </a:prstGeom>
          <a:solidFill>
            <a:schemeClr val="lt2"/>
          </a:solidFill>
          <a:ln>
            <a:noFill/>
          </a:ln>
        </p:spPr>
      </p:sp>
      <p:sp>
        <p:nvSpPr>
          <p:cNvPr id="106" name="Google Shape;106;p2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lide-018">
  <p:cSld name="slide-018">
    <p:spTree>
      <p:nvGrpSpPr>
        <p:cNvPr id="1" name="Shape 107"/>
        <p:cNvGrpSpPr/>
        <p:nvPr/>
      </p:nvGrpSpPr>
      <p:grpSpPr>
        <a:xfrm>
          <a:off x="0" y="0"/>
          <a:ext cx="0" cy="0"/>
          <a:chOff x="0" y="0"/>
          <a:chExt cx="0" cy="0"/>
        </a:xfrm>
      </p:grpSpPr>
      <p:sp>
        <p:nvSpPr>
          <p:cNvPr id="108" name="Google Shape;108;p2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09" name="Google Shape;109;p29"/>
          <p:cNvSpPr>
            <a:spLocks noGrp="1"/>
          </p:cNvSpPr>
          <p:nvPr>
            <p:ph type="pic" idx="2"/>
          </p:nvPr>
        </p:nvSpPr>
        <p:spPr>
          <a:xfrm>
            <a:off x="0" y="0"/>
            <a:ext cx="9144000" cy="5143500"/>
          </a:xfrm>
          <a:prstGeom prst="rect">
            <a:avLst/>
          </a:prstGeom>
          <a:solidFill>
            <a:schemeClr val="lt2"/>
          </a:solidFill>
          <a:ln>
            <a:noFill/>
          </a:ln>
        </p:spPr>
      </p:sp>
      <p:sp>
        <p:nvSpPr>
          <p:cNvPr id="110" name="Google Shape;110;p2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lide-019">
  <p:cSld name="slide-019">
    <p:spTree>
      <p:nvGrpSpPr>
        <p:cNvPr id="1" name="Shape 111"/>
        <p:cNvGrpSpPr/>
        <p:nvPr/>
      </p:nvGrpSpPr>
      <p:grpSpPr>
        <a:xfrm>
          <a:off x="0" y="0"/>
          <a:ext cx="0" cy="0"/>
          <a:chOff x="0" y="0"/>
          <a:chExt cx="0" cy="0"/>
        </a:xfrm>
      </p:grpSpPr>
      <p:sp>
        <p:nvSpPr>
          <p:cNvPr id="112" name="Google Shape;112;p3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13" name="Google Shape;113;p30"/>
          <p:cNvSpPr>
            <a:spLocks noGrp="1"/>
          </p:cNvSpPr>
          <p:nvPr>
            <p:ph type="pic" idx="2"/>
          </p:nvPr>
        </p:nvSpPr>
        <p:spPr>
          <a:xfrm>
            <a:off x="-1613655" y="1018386"/>
            <a:ext cx="4716300" cy="2971800"/>
          </a:xfrm>
          <a:prstGeom prst="rect">
            <a:avLst/>
          </a:prstGeom>
          <a:solidFill>
            <a:schemeClr val="lt2"/>
          </a:solidFill>
          <a:ln>
            <a:noFill/>
          </a:ln>
        </p:spPr>
      </p:sp>
      <p:sp>
        <p:nvSpPr>
          <p:cNvPr id="114" name="Google Shape;114;p3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slide-020">
  <p:cSld name="slide-020">
    <p:spTree>
      <p:nvGrpSpPr>
        <p:cNvPr id="1" name="Shape 115"/>
        <p:cNvGrpSpPr/>
        <p:nvPr/>
      </p:nvGrpSpPr>
      <p:grpSpPr>
        <a:xfrm>
          <a:off x="0" y="0"/>
          <a:ext cx="0" cy="0"/>
          <a:chOff x="0" y="0"/>
          <a:chExt cx="0" cy="0"/>
        </a:xfrm>
      </p:grpSpPr>
      <p:sp>
        <p:nvSpPr>
          <p:cNvPr id="116" name="Google Shape;116;p3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17" name="Google Shape;117;p31"/>
          <p:cNvSpPr>
            <a:spLocks noGrp="1"/>
          </p:cNvSpPr>
          <p:nvPr>
            <p:ph type="pic" idx="2"/>
          </p:nvPr>
        </p:nvSpPr>
        <p:spPr>
          <a:xfrm>
            <a:off x="2762251" y="759694"/>
            <a:ext cx="1809900" cy="2667000"/>
          </a:xfrm>
          <a:prstGeom prst="rect">
            <a:avLst/>
          </a:prstGeom>
          <a:solidFill>
            <a:schemeClr val="lt2"/>
          </a:solidFill>
          <a:ln>
            <a:noFill/>
          </a:ln>
        </p:spPr>
      </p:sp>
      <p:sp>
        <p:nvSpPr>
          <p:cNvPr id="118" name="Google Shape;118;p31"/>
          <p:cNvSpPr>
            <a:spLocks noGrp="1"/>
          </p:cNvSpPr>
          <p:nvPr>
            <p:ph type="pic" idx="3"/>
          </p:nvPr>
        </p:nvSpPr>
        <p:spPr>
          <a:xfrm>
            <a:off x="4669110" y="759694"/>
            <a:ext cx="1809900" cy="2667000"/>
          </a:xfrm>
          <a:prstGeom prst="rect">
            <a:avLst/>
          </a:prstGeom>
          <a:solidFill>
            <a:schemeClr val="lt2"/>
          </a:solidFill>
          <a:ln>
            <a:noFill/>
          </a:ln>
        </p:spPr>
      </p:sp>
      <p:sp>
        <p:nvSpPr>
          <p:cNvPr id="119" name="Google Shape;119;p31"/>
          <p:cNvSpPr>
            <a:spLocks noGrp="1"/>
          </p:cNvSpPr>
          <p:nvPr>
            <p:ph type="pic" idx="4"/>
          </p:nvPr>
        </p:nvSpPr>
        <p:spPr>
          <a:xfrm>
            <a:off x="6575971" y="759694"/>
            <a:ext cx="1809900" cy="2667000"/>
          </a:xfrm>
          <a:prstGeom prst="rect">
            <a:avLst/>
          </a:prstGeom>
          <a:solidFill>
            <a:schemeClr val="lt2"/>
          </a:solidFill>
          <a:ln>
            <a:noFill/>
          </a:ln>
        </p:spPr>
      </p:sp>
      <p:sp>
        <p:nvSpPr>
          <p:cNvPr id="120" name="Google Shape;120;p3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slide-022">
  <p:cSld name="slide-022">
    <p:spTree>
      <p:nvGrpSpPr>
        <p:cNvPr id="1" name="Shape 121"/>
        <p:cNvGrpSpPr/>
        <p:nvPr/>
      </p:nvGrpSpPr>
      <p:grpSpPr>
        <a:xfrm>
          <a:off x="0" y="0"/>
          <a:ext cx="0" cy="0"/>
          <a:chOff x="0" y="0"/>
          <a:chExt cx="0" cy="0"/>
        </a:xfrm>
      </p:grpSpPr>
      <p:sp>
        <p:nvSpPr>
          <p:cNvPr id="122" name="Google Shape;122;p3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23" name="Google Shape;123;p32"/>
          <p:cNvSpPr>
            <a:spLocks noGrp="1"/>
          </p:cNvSpPr>
          <p:nvPr>
            <p:ph type="pic" idx="2"/>
          </p:nvPr>
        </p:nvSpPr>
        <p:spPr>
          <a:xfrm>
            <a:off x="4948238" y="759694"/>
            <a:ext cx="952500" cy="952500"/>
          </a:xfrm>
          <a:prstGeom prst="ellipse">
            <a:avLst/>
          </a:prstGeom>
          <a:solidFill>
            <a:schemeClr val="lt2"/>
          </a:solidFill>
          <a:ln>
            <a:noFill/>
          </a:ln>
        </p:spPr>
      </p:sp>
      <p:sp>
        <p:nvSpPr>
          <p:cNvPr id="124" name="Google Shape;124;p32"/>
          <p:cNvSpPr>
            <a:spLocks noGrp="1"/>
          </p:cNvSpPr>
          <p:nvPr>
            <p:ph type="pic" idx="3"/>
          </p:nvPr>
        </p:nvSpPr>
        <p:spPr>
          <a:xfrm>
            <a:off x="7050360" y="759694"/>
            <a:ext cx="952500" cy="952500"/>
          </a:xfrm>
          <a:prstGeom prst="ellipse">
            <a:avLst/>
          </a:prstGeom>
          <a:solidFill>
            <a:schemeClr val="lt2"/>
          </a:solidFill>
          <a:ln>
            <a:noFill/>
          </a:ln>
        </p:spPr>
      </p:sp>
      <p:sp>
        <p:nvSpPr>
          <p:cNvPr id="125" name="Google Shape;125;p32"/>
          <p:cNvSpPr>
            <a:spLocks noGrp="1"/>
          </p:cNvSpPr>
          <p:nvPr>
            <p:ph type="pic" idx="4"/>
          </p:nvPr>
        </p:nvSpPr>
        <p:spPr>
          <a:xfrm>
            <a:off x="4948238" y="2840348"/>
            <a:ext cx="952500" cy="952500"/>
          </a:xfrm>
          <a:prstGeom prst="ellipse">
            <a:avLst/>
          </a:prstGeom>
          <a:solidFill>
            <a:schemeClr val="lt2"/>
          </a:solidFill>
          <a:ln>
            <a:noFill/>
          </a:ln>
        </p:spPr>
      </p:sp>
      <p:sp>
        <p:nvSpPr>
          <p:cNvPr id="126" name="Google Shape;126;p32"/>
          <p:cNvSpPr>
            <a:spLocks noGrp="1"/>
          </p:cNvSpPr>
          <p:nvPr>
            <p:ph type="pic" idx="5"/>
          </p:nvPr>
        </p:nvSpPr>
        <p:spPr>
          <a:xfrm>
            <a:off x="7050360" y="2840348"/>
            <a:ext cx="952500" cy="952500"/>
          </a:xfrm>
          <a:prstGeom prst="ellipse">
            <a:avLst/>
          </a:prstGeom>
          <a:solidFill>
            <a:schemeClr val="lt2"/>
          </a:solidFill>
          <a:ln>
            <a:noFill/>
          </a:ln>
        </p:spPr>
      </p:sp>
      <p:sp>
        <p:nvSpPr>
          <p:cNvPr id="127" name="Google Shape;127;p3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lide-023">
  <p:cSld name="slide-023">
    <p:spTree>
      <p:nvGrpSpPr>
        <p:cNvPr id="1" name="Shape 128"/>
        <p:cNvGrpSpPr/>
        <p:nvPr/>
      </p:nvGrpSpPr>
      <p:grpSpPr>
        <a:xfrm>
          <a:off x="0" y="0"/>
          <a:ext cx="0" cy="0"/>
          <a:chOff x="0" y="0"/>
          <a:chExt cx="0" cy="0"/>
        </a:xfrm>
      </p:grpSpPr>
      <p:sp>
        <p:nvSpPr>
          <p:cNvPr id="129" name="Google Shape;129;p3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30" name="Google Shape;130;p33"/>
          <p:cNvSpPr>
            <a:spLocks noGrp="1"/>
          </p:cNvSpPr>
          <p:nvPr>
            <p:ph type="pic" idx="2"/>
          </p:nvPr>
        </p:nvSpPr>
        <p:spPr>
          <a:xfrm>
            <a:off x="3381375" y="1254790"/>
            <a:ext cx="2381400" cy="2381400"/>
          </a:xfrm>
          <a:prstGeom prst="ellipse">
            <a:avLst/>
          </a:prstGeom>
          <a:solidFill>
            <a:schemeClr val="lt2"/>
          </a:solidFill>
          <a:ln>
            <a:noFill/>
          </a:ln>
        </p:spPr>
      </p:sp>
      <p:sp>
        <p:nvSpPr>
          <p:cNvPr id="131" name="Google Shape;131;p3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slide-004">
  <p:cSld name="slide-004">
    <p:spTree>
      <p:nvGrpSpPr>
        <p:cNvPr id="1" name="Shape 132"/>
        <p:cNvGrpSpPr/>
        <p:nvPr/>
      </p:nvGrpSpPr>
      <p:grpSpPr>
        <a:xfrm>
          <a:off x="0" y="0"/>
          <a:ext cx="0" cy="0"/>
          <a:chOff x="0" y="0"/>
          <a:chExt cx="0" cy="0"/>
        </a:xfrm>
      </p:grpSpPr>
      <p:sp>
        <p:nvSpPr>
          <p:cNvPr id="133" name="Google Shape;133;p3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34" name="Google Shape;134;p3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135" name="Google Shape;135;p34"/>
          <p:cNvSpPr/>
          <p:nvPr/>
        </p:nvSpPr>
        <p:spPr>
          <a:xfrm>
            <a:off x="6007615" y="818433"/>
            <a:ext cx="1319673" cy="1308766"/>
          </a:xfrm>
          <a:custGeom>
            <a:avLst/>
            <a:gdLst/>
            <a:ahLst/>
            <a:cxnLst/>
            <a:rect l="l" t="t" r="r" b="b"/>
            <a:pathLst>
              <a:path w="2181277" h="2181277" extrusionOk="0">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solidFill>
            <a:schemeClr val="lt2"/>
          </a:solidFill>
          <a:ln>
            <a:noFill/>
          </a:ln>
        </p:spPr>
        <p:txBody>
          <a:bodyPr spcFirstLastPara="1" wrap="square" lIns="34275" tIns="17150" rIns="34275" bIns="17150" anchor="ctr" anchorCtr="0">
            <a:noAutofit/>
          </a:bodyPr>
          <a:lstStyle/>
          <a:p>
            <a:pPr marL="139700" marR="0" lvl="0" indent="-139700" algn="ctr" rtl="0">
              <a:lnSpc>
                <a:spcPct val="120000"/>
              </a:lnSpc>
              <a:spcBef>
                <a:spcPts val="0"/>
              </a:spcBef>
              <a:spcAft>
                <a:spcPts val="0"/>
              </a:spcAft>
              <a:buClr>
                <a:srgbClr val="5E5E5E"/>
              </a:buClr>
              <a:buSzPts val="500"/>
              <a:buFont typeface="Arial"/>
              <a:buChar char="•"/>
            </a:pPr>
            <a:r>
              <a:rPr lang="en-CA" sz="600" b="0" i="0" u="none" strike="noStrike" cap="none">
                <a:solidFill>
                  <a:srgbClr val="5E5E5E"/>
                </a:solidFill>
                <a:latin typeface="Arial"/>
                <a:ea typeface="Arial"/>
                <a:cs typeface="Arial"/>
                <a:sym typeface="Arial"/>
              </a:rPr>
              <a:t>Insert Image</a:t>
            </a:r>
            <a:endParaRPr sz="500" b="0" i="0" u="none" strike="noStrike" cap="none">
              <a:solidFill>
                <a:srgbClr val="000000"/>
              </a:solidFill>
              <a:latin typeface="Arial"/>
              <a:ea typeface="Arial"/>
              <a:cs typeface="Arial"/>
              <a:sym typeface="Arial"/>
            </a:endParaRPr>
          </a:p>
        </p:txBody>
      </p:sp>
      <p:sp>
        <p:nvSpPr>
          <p:cNvPr id="136" name="Google Shape;136;p34"/>
          <p:cNvSpPr>
            <a:spLocks noGrp="1"/>
          </p:cNvSpPr>
          <p:nvPr>
            <p:ph type="pic" idx="2"/>
          </p:nvPr>
        </p:nvSpPr>
        <p:spPr>
          <a:xfrm>
            <a:off x="5974385" y="779873"/>
            <a:ext cx="1386900" cy="1386900"/>
          </a:xfrm>
          <a:prstGeom prst="rect">
            <a:avLst/>
          </a:prstGeom>
          <a:solidFill>
            <a:schemeClr val="lt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lide-025">
  <p:cSld name="slide-025">
    <p:spTree>
      <p:nvGrpSpPr>
        <p:cNvPr id="1" name="Shape 137"/>
        <p:cNvGrpSpPr/>
        <p:nvPr/>
      </p:nvGrpSpPr>
      <p:grpSpPr>
        <a:xfrm>
          <a:off x="0" y="0"/>
          <a:ext cx="0" cy="0"/>
          <a:chOff x="0" y="0"/>
          <a:chExt cx="0" cy="0"/>
        </a:xfrm>
      </p:grpSpPr>
      <p:sp>
        <p:nvSpPr>
          <p:cNvPr id="138" name="Google Shape;138;p3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39" name="Google Shape;139;p35"/>
          <p:cNvSpPr>
            <a:spLocks noGrp="1"/>
          </p:cNvSpPr>
          <p:nvPr>
            <p:ph type="pic" idx="2"/>
          </p:nvPr>
        </p:nvSpPr>
        <p:spPr>
          <a:xfrm>
            <a:off x="4954973" y="0"/>
            <a:ext cx="4189200" cy="5143500"/>
          </a:xfrm>
          <a:prstGeom prst="rect">
            <a:avLst/>
          </a:prstGeom>
          <a:solidFill>
            <a:schemeClr val="lt2"/>
          </a:solidFill>
          <a:ln>
            <a:noFill/>
          </a:ln>
        </p:spPr>
      </p:sp>
      <p:sp>
        <p:nvSpPr>
          <p:cNvPr id="140" name="Google Shape;140;p3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lide-027">
  <p:cSld name="slide-027">
    <p:spTree>
      <p:nvGrpSpPr>
        <p:cNvPr id="1" name="Shape 141"/>
        <p:cNvGrpSpPr/>
        <p:nvPr/>
      </p:nvGrpSpPr>
      <p:grpSpPr>
        <a:xfrm>
          <a:off x="0" y="0"/>
          <a:ext cx="0" cy="0"/>
          <a:chOff x="0" y="0"/>
          <a:chExt cx="0" cy="0"/>
        </a:xfrm>
      </p:grpSpPr>
      <p:sp>
        <p:nvSpPr>
          <p:cNvPr id="142" name="Google Shape;142;p36"/>
          <p:cNvSpPr/>
          <p:nvPr/>
        </p:nvSpPr>
        <p:spPr>
          <a:xfrm>
            <a:off x="0" y="0"/>
            <a:ext cx="41925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143" name="Google Shape;143;p36"/>
          <p:cNvSpPr>
            <a:spLocks noGrp="1"/>
          </p:cNvSpPr>
          <p:nvPr>
            <p:ph type="pic" idx="2"/>
          </p:nvPr>
        </p:nvSpPr>
        <p:spPr>
          <a:xfrm>
            <a:off x="4192377" y="1"/>
            <a:ext cx="4951800" cy="5143500"/>
          </a:xfrm>
          <a:prstGeom prst="rect">
            <a:avLst/>
          </a:prstGeom>
          <a:solidFill>
            <a:schemeClr val="lt2"/>
          </a:solidFill>
          <a:ln>
            <a:noFill/>
          </a:ln>
        </p:spPr>
      </p:sp>
      <p:sp>
        <p:nvSpPr>
          <p:cNvPr id="144" name="Google Shape;144;p3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45" name="Google Shape;145;p3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slide-028">
  <p:cSld name="slide-028">
    <p:spTree>
      <p:nvGrpSpPr>
        <p:cNvPr id="1" name="Shape 146"/>
        <p:cNvGrpSpPr/>
        <p:nvPr/>
      </p:nvGrpSpPr>
      <p:grpSpPr>
        <a:xfrm>
          <a:off x="0" y="0"/>
          <a:ext cx="0" cy="0"/>
          <a:chOff x="0" y="0"/>
          <a:chExt cx="0" cy="0"/>
        </a:xfrm>
      </p:grpSpPr>
      <p:sp>
        <p:nvSpPr>
          <p:cNvPr id="147" name="Google Shape;147;p3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48" name="Google Shape;148;p37"/>
          <p:cNvSpPr>
            <a:spLocks noGrp="1"/>
          </p:cNvSpPr>
          <p:nvPr>
            <p:ph type="pic" idx="2"/>
          </p:nvPr>
        </p:nvSpPr>
        <p:spPr>
          <a:xfrm>
            <a:off x="0" y="3430645"/>
            <a:ext cx="9144000" cy="1712700"/>
          </a:xfrm>
          <a:prstGeom prst="rect">
            <a:avLst/>
          </a:prstGeom>
          <a:solidFill>
            <a:schemeClr val="lt2"/>
          </a:solidFill>
          <a:ln>
            <a:noFill/>
          </a:ln>
        </p:spPr>
      </p:sp>
      <p:sp>
        <p:nvSpPr>
          <p:cNvPr id="149" name="Google Shape;149;p3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slide-029">
  <p:cSld name="slide-029">
    <p:spTree>
      <p:nvGrpSpPr>
        <p:cNvPr id="1" name="Shape 150"/>
        <p:cNvGrpSpPr/>
        <p:nvPr/>
      </p:nvGrpSpPr>
      <p:grpSpPr>
        <a:xfrm>
          <a:off x="0" y="0"/>
          <a:ext cx="0" cy="0"/>
          <a:chOff x="0" y="0"/>
          <a:chExt cx="0" cy="0"/>
        </a:xfrm>
      </p:grpSpPr>
      <p:sp>
        <p:nvSpPr>
          <p:cNvPr id="151" name="Google Shape;151;p3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52" name="Google Shape;152;p38"/>
          <p:cNvSpPr>
            <a:spLocks noGrp="1"/>
          </p:cNvSpPr>
          <p:nvPr>
            <p:ph type="pic" idx="2"/>
          </p:nvPr>
        </p:nvSpPr>
        <p:spPr>
          <a:xfrm>
            <a:off x="5614733" y="2009365"/>
            <a:ext cx="1049400" cy="1237200"/>
          </a:xfrm>
          <a:prstGeom prst="rect">
            <a:avLst/>
          </a:prstGeom>
          <a:solidFill>
            <a:schemeClr val="lt2"/>
          </a:solidFill>
          <a:ln>
            <a:noFill/>
          </a:ln>
        </p:spPr>
      </p:sp>
      <p:sp>
        <p:nvSpPr>
          <p:cNvPr id="153" name="Google Shape;153;p38"/>
          <p:cNvSpPr>
            <a:spLocks noGrp="1"/>
          </p:cNvSpPr>
          <p:nvPr>
            <p:ph type="pic" idx="3"/>
          </p:nvPr>
        </p:nvSpPr>
        <p:spPr>
          <a:xfrm>
            <a:off x="7114920" y="2009365"/>
            <a:ext cx="1049400" cy="1237200"/>
          </a:xfrm>
          <a:prstGeom prst="rect">
            <a:avLst/>
          </a:prstGeom>
          <a:solidFill>
            <a:schemeClr val="lt2"/>
          </a:solidFill>
          <a:ln>
            <a:noFill/>
          </a:ln>
        </p:spPr>
      </p:sp>
      <p:sp>
        <p:nvSpPr>
          <p:cNvPr id="154" name="Google Shape;154;p3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lide-030">
  <p:cSld name="slide-030">
    <p:spTree>
      <p:nvGrpSpPr>
        <p:cNvPr id="1" name="Shape 155"/>
        <p:cNvGrpSpPr/>
        <p:nvPr/>
      </p:nvGrpSpPr>
      <p:grpSpPr>
        <a:xfrm>
          <a:off x="0" y="0"/>
          <a:ext cx="0" cy="0"/>
          <a:chOff x="0" y="0"/>
          <a:chExt cx="0" cy="0"/>
        </a:xfrm>
      </p:grpSpPr>
      <p:sp>
        <p:nvSpPr>
          <p:cNvPr id="156" name="Google Shape;156;p3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57" name="Google Shape;157;p39"/>
          <p:cNvSpPr>
            <a:spLocks noGrp="1"/>
          </p:cNvSpPr>
          <p:nvPr>
            <p:ph type="pic" idx="2"/>
          </p:nvPr>
        </p:nvSpPr>
        <p:spPr>
          <a:xfrm>
            <a:off x="930" y="0"/>
            <a:ext cx="4570200" cy="3429000"/>
          </a:xfrm>
          <a:prstGeom prst="rect">
            <a:avLst/>
          </a:prstGeom>
          <a:solidFill>
            <a:schemeClr val="lt2"/>
          </a:solidFill>
          <a:ln>
            <a:noFill/>
          </a:ln>
        </p:spPr>
      </p:sp>
      <p:sp>
        <p:nvSpPr>
          <p:cNvPr id="158" name="Google Shape;158;p39"/>
          <p:cNvSpPr>
            <a:spLocks noGrp="1"/>
          </p:cNvSpPr>
          <p:nvPr>
            <p:ph type="pic" idx="3"/>
          </p:nvPr>
        </p:nvSpPr>
        <p:spPr>
          <a:xfrm>
            <a:off x="4572000" y="0"/>
            <a:ext cx="4570200" cy="3429000"/>
          </a:xfrm>
          <a:prstGeom prst="rect">
            <a:avLst/>
          </a:prstGeom>
          <a:solidFill>
            <a:schemeClr val="lt2"/>
          </a:solidFill>
          <a:ln>
            <a:noFill/>
          </a:ln>
        </p:spPr>
      </p:sp>
      <p:sp>
        <p:nvSpPr>
          <p:cNvPr id="159" name="Google Shape;159;p3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slide-031">
  <p:cSld name="slide-031">
    <p:spTree>
      <p:nvGrpSpPr>
        <p:cNvPr id="1" name="Shape 160"/>
        <p:cNvGrpSpPr/>
        <p:nvPr/>
      </p:nvGrpSpPr>
      <p:grpSpPr>
        <a:xfrm>
          <a:off x="0" y="0"/>
          <a:ext cx="0" cy="0"/>
          <a:chOff x="0" y="0"/>
          <a:chExt cx="0" cy="0"/>
        </a:xfrm>
      </p:grpSpPr>
      <p:sp>
        <p:nvSpPr>
          <p:cNvPr id="161" name="Google Shape;161;p4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62" name="Google Shape;162;p40"/>
          <p:cNvSpPr>
            <a:spLocks noGrp="1"/>
          </p:cNvSpPr>
          <p:nvPr>
            <p:ph type="pic" idx="2"/>
          </p:nvPr>
        </p:nvSpPr>
        <p:spPr>
          <a:xfrm>
            <a:off x="930" y="0"/>
            <a:ext cx="4570200" cy="5143500"/>
          </a:xfrm>
          <a:prstGeom prst="rect">
            <a:avLst/>
          </a:prstGeom>
          <a:solidFill>
            <a:schemeClr val="lt2"/>
          </a:solidFill>
          <a:ln>
            <a:noFill/>
          </a:ln>
        </p:spPr>
      </p:sp>
      <p:sp>
        <p:nvSpPr>
          <p:cNvPr id="163" name="Google Shape;163;p4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slide-032">
  <p:cSld name="slide-032">
    <p:spTree>
      <p:nvGrpSpPr>
        <p:cNvPr id="1" name="Shape 164"/>
        <p:cNvGrpSpPr/>
        <p:nvPr/>
      </p:nvGrpSpPr>
      <p:grpSpPr>
        <a:xfrm>
          <a:off x="0" y="0"/>
          <a:ext cx="0" cy="0"/>
          <a:chOff x="0" y="0"/>
          <a:chExt cx="0" cy="0"/>
        </a:xfrm>
      </p:grpSpPr>
      <p:sp>
        <p:nvSpPr>
          <p:cNvPr id="165" name="Google Shape;165;p4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66" name="Google Shape;166;p41"/>
          <p:cNvSpPr>
            <a:spLocks noGrp="1"/>
          </p:cNvSpPr>
          <p:nvPr>
            <p:ph type="pic" idx="2"/>
          </p:nvPr>
        </p:nvSpPr>
        <p:spPr>
          <a:xfrm>
            <a:off x="5963845" y="1076325"/>
            <a:ext cx="2252700" cy="2991000"/>
          </a:xfrm>
          <a:prstGeom prst="rect">
            <a:avLst/>
          </a:prstGeom>
          <a:solidFill>
            <a:schemeClr val="lt2"/>
          </a:solidFill>
          <a:ln>
            <a:noFill/>
          </a:ln>
        </p:spPr>
      </p:sp>
      <p:sp>
        <p:nvSpPr>
          <p:cNvPr id="167" name="Google Shape;167;p4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slide-033">
  <p:cSld name="slide-033">
    <p:spTree>
      <p:nvGrpSpPr>
        <p:cNvPr id="1" name="Shape 168"/>
        <p:cNvGrpSpPr/>
        <p:nvPr/>
      </p:nvGrpSpPr>
      <p:grpSpPr>
        <a:xfrm>
          <a:off x="0" y="0"/>
          <a:ext cx="0" cy="0"/>
          <a:chOff x="0" y="0"/>
          <a:chExt cx="0" cy="0"/>
        </a:xfrm>
      </p:grpSpPr>
      <p:sp>
        <p:nvSpPr>
          <p:cNvPr id="169" name="Google Shape;169;p42"/>
          <p:cNvSpPr/>
          <p:nvPr/>
        </p:nvSpPr>
        <p:spPr>
          <a:xfrm>
            <a:off x="5526114" y="0"/>
            <a:ext cx="36180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100"/>
              <a:buFont typeface="Helvetica Neue Light"/>
              <a:buNone/>
            </a:pPr>
            <a:endParaRPr sz="1100" b="0" i="0" u="none" strike="noStrike" cap="none">
              <a:solidFill>
                <a:srgbClr val="009193"/>
              </a:solidFill>
              <a:latin typeface="Helvetica Neue Light"/>
              <a:ea typeface="Helvetica Neue Light"/>
              <a:cs typeface="Helvetica Neue Light"/>
              <a:sym typeface="Helvetica Neue Light"/>
            </a:endParaRPr>
          </a:p>
        </p:txBody>
      </p:sp>
      <p:sp>
        <p:nvSpPr>
          <p:cNvPr id="170" name="Google Shape;170;p42"/>
          <p:cNvSpPr>
            <a:spLocks noGrp="1"/>
          </p:cNvSpPr>
          <p:nvPr>
            <p:ph type="pic" idx="2"/>
          </p:nvPr>
        </p:nvSpPr>
        <p:spPr>
          <a:xfrm>
            <a:off x="6833316" y="1762512"/>
            <a:ext cx="995400" cy="1776300"/>
          </a:xfrm>
          <a:prstGeom prst="rect">
            <a:avLst/>
          </a:prstGeom>
          <a:solidFill>
            <a:schemeClr val="lt2"/>
          </a:solidFill>
          <a:ln>
            <a:noFill/>
          </a:ln>
        </p:spPr>
      </p:sp>
      <p:sp>
        <p:nvSpPr>
          <p:cNvPr id="171" name="Google Shape;171;p4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72" name="Google Shape;172;p4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slide-034">
  <p:cSld name="slide-034">
    <p:spTree>
      <p:nvGrpSpPr>
        <p:cNvPr id="1" name="Shape 173"/>
        <p:cNvGrpSpPr/>
        <p:nvPr/>
      </p:nvGrpSpPr>
      <p:grpSpPr>
        <a:xfrm>
          <a:off x="0" y="0"/>
          <a:ext cx="0" cy="0"/>
          <a:chOff x="0" y="0"/>
          <a:chExt cx="0" cy="0"/>
        </a:xfrm>
      </p:grpSpPr>
      <p:sp>
        <p:nvSpPr>
          <p:cNvPr id="174" name="Google Shape;174;p4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75" name="Google Shape;175;p43"/>
          <p:cNvSpPr>
            <a:spLocks noGrp="1"/>
          </p:cNvSpPr>
          <p:nvPr>
            <p:ph type="pic" idx="2"/>
          </p:nvPr>
        </p:nvSpPr>
        <p:spPr>
          <a:xfrm>
            <a:off x="915367" y="1073823"/>
            <a:ext cx="2257500" cy="2990700"/>
          </a:xfrm>
          <a:prstGeom prst="rect">
            <a:avLst/>
          </a:prstGeom>
          <a:solidFill>
            <a:schemeClr val="lt2"/>
          </a:solidFill>
          <a:ln>
            <a:noFill/>
          </a:ln>
        </p:spPr>
      </p:sp>
      <p:sp>
        <p:nvSpPr>
          <p:cNvPr id="176" name="Google Shape;176;p4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slide-035">
  <p:cSld name="slide-035">
    <p:spTree>
      <p:nvGrpSpPr>
        <p:cNvPr id="1" name="Shape 177"/>
        <p:cNvGrpSpPr/>
        <p:nvPr/>
      </p:nvGrpSpPr>
      <p:grpSpPr>
        <a:xfrm>
          <a:off x="0" y="0"/>
          <a:ext cx="0" cy="0"/>
          <a:chOff x="0" y="0"/>
          <a:chExt cx="0" cy="0"/>
        </a:xfrm>
      </p:grpSpPr>
      <p:sp>
        <p:nvSpPr>
          <p:cNvPr id="178" name="Google Shape;178;p44"/>
          <p:cNvSpPr>
            <a:spLocks noGrp="1"/>
          </p:cNvSpPr>
          <p:nvPr>
            <p:ph type="pic" idx="2"/>
          </p:nvPr>
        </p:nvSpPr>
        <p:spPr>
          <a:xfrm>
            <a:off x="0" y="3430645"/>
            <a:ext cx="9144000" cy="1712700"/>
          </a:xfrm>
          <a:prstGeom prst="rect">
            <a:avLst/>
          </a:prstGeom>
          <a:solidFill>
            <a:schemeClr val="lt2"/>
          </a:solidFill>
          <a:ln>
            <a:noFill/>
          </a:ln>
        </p:spPr>
      </p:sp>
      <p:sp>
        <p:nvSpPr>
          <p:cNvPr id="179" name="Google Shape;179;p4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80" name="Google Shape;180;p4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slide-036">
  <p:cSld name="slide-036">
    <p:spTree>
      <p:nvGrpSpPr>
        <p:cNvPr id="1" name="Shape 181"/>
        <p:cNvGrpSpPr/>
        <p:nvPr/>
      </p:nvGrpSpPr>
      <p:grpSpPr>
        <a:xfrm>
          <a:off x="0" y="0"/>
          <a:ext cx="0" cy="0"/>
          <a:chOff x="0" y="0"/>
          <a:chExt cx="0" cy="0"/>
        </a:xfrm>
      </p:grpSpPr>
      <p:sp>
        <p:nvSpPr>
          <p:cNvPr id="182" name="Google Shape;182;p45"/>
          <p:cNvSpPr>
            <a:spLocks noGrp="1"/>
          </p:cNvSpPr>
          <p:nvPr>
            <p:ph type="pic" idx="2"/>
          </p:nvPr>
        </p:nvSpPr>
        <p:spPr>
          <a:xfrm>
            <a:off x="1787" y="0"/>
            <a:ext cx="9140400" cy="5143500"/>
          </a:xfrm>
          <a:prstGeom prst="rect">
            <a:avLst/>
          </a:prstGeom>
          <a:solidFill>
            <a:schemeClr val="lt2"/>
          </a:solidFill>
          <a:ln>
            <a:noFill/>
          </a:ln>
        </p:spPr>
      </p:sp>
      <p:sp>
        <p:nvSpPr>
          <p:cNvPr id="183" name="Google Shape;183;p4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84" name="Google Shape;184;p4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slide-038">
  <p:cSld name="slide-038">
    <p:spTree>
      <p:nvGrpSpPr>
        <p:cNvPr id="1" name="Shape 185"/>
        <p:cNvGrpSpPr/>
        <p:nvPr/>
      </p:nvGrpSpPr>
      <p:grpSpPr>
        <a:xfrm>
          <a:off x="0" y="0"/>
          <a:ext cx="0" cy="0"/>
          <a:chOff x="0" y="0"/>
          <a:chExt cx="0" cy="0"/>
        </a:xfrm>
      </p:grpSpPr>
      <p:sp>
        <p:nvSpPr>
          <p:cNvPr id="186" name="Google Shape;186;p4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87" name="Google Shape;187;p46"/>
          <p:cNvSpPr>
            <a:spLocks noGrp="1"/>
          </p:cNvSpPr>
          <p:nvPr>
            <p:ph type="pic" idx="2"/>
          </p:nvPr>
        </p:nvSpPr>
        <p:spPr>
          <a:xfrm>
            <a:off x="1" y="3429000"/>
            <a:ext cx="2286000" cy="1714500"/>
          </a:xfrm>
          <a:prstGeom prst="rect">
            <a:avLst/>
          </a:prstGeom>
          <a:solidFill>
            <a:schemeClr val="lt2"/>
          </a:solidFill>
          <a:ln>
            <a:noFill/>
          </a:ln>
        </p:spPr>
      </p:sp>
      <p:sp>
        <p:nvSpPr>
          <p:cNvPr id="188" name="Google Shape;188;p46"/>
          <p:cNvSpPr>
            <a:spLocks noGrp="1"/>
          </p:cNvSpPr>
          <p:nvPr>
            <p:ph type="pic" idx="3"/>
          </p:nvPr>
        </p:nvSpPr>
        <p:spPr>
          <a:xfrm>
            <a:off x="2286000" y="3429000"/>
            <a:ext cx="2286000" cy="1714500"/>
          </a:xfrm>
          <a:prstGeom prst="rect">
            <a:avLst/>
          </a:prstGeom>
          <a:solidFill>
            <a:schemeClr val="lt2"/>
          </a:solidFill>
          <a:ln>
            <a:noFill/>
          </a:ln>
        </p:spPr>
      </p:sp>
      <p:sp>
        <p:nvSpPr>
          <p:cNvPr id="189" name="Google Shape;189;p46"/>
          <p:cNvSpPr>
            <a:spLocks noGrp="1"/>
          </p:cNvSpPr>
          <p:nvPr>
            <p:ph type="pic" idx="4"/>
          </p:nvPr>
        </p:nvSpPr>
        <p:spPr>
          <a:xfrm>
            <a:off x="4572000" y="3429000"/>
            <a:ext cx="2286000" cy="1714500"/>
          </a:xfrm>
          <a:prstGeom prst="rect">
            <a:avLst/>
          </a:prstGeom>
          <a:solidFill>
            <a:schemeClr val="lt2"/>
          </a:solidFill>
          <a:ln>
            <a:noFill/>
          </a:ln>
        </p:spPr>
      </p:sp>
      <p:sp>
        <p:nvSpPr>
          <p:cNvPr id="190" name="Google Shape;190;p46"/>
          <p:cNvSpPr>
            <a:spLocks noGrp="1"/>
          </p:cNvSpPr>
          <p:nvPr>
            <p:ph type="pic" idx="5"/>
          </p:nvPr>
        </p:nvSpPr>
        <p:spPr>
          <a:xfrm>
            <a:off x="6858000" y="3429000"/>
            <a:ext cx="2286000" cy="1714500"/>
          </a:xfrm>
          <a:prstGeom prst="rect">
            <a:avLst/>
          </a:prstGeom>
          <a:solidFill>
            <a:schemeClr val="lt2"/>
          </a:solidFill>
          <a:ln>
            <a:noFill/>
          </a:ln>
        </p:spPr>
      </p:sp>
      <p:sp>
        <p:nvSpPr>
          <p:cNvPr id="191" name="Google Shape;191;p4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slide-039">
  <p:cSld name="slide-039">
    <p:spTree>
      <p:nvGrpSpPr>
        <p:cNvPr id="1" name="Shape 192"/>
        <p:cNvGrpSpPr/>
        <p:nvPr/>
      </p:nvGrpSpPr>
      <p:grpSpPr>
        <a:xfrm>
          <a:off x="0" y="0"/>
          <a:ext cx="0" cy="0"/>
          <a:chOff x="0" y="0"/>
          <a:chExt cx="0" cy="0"/>
        </a:xfrm>
      </p:grpSpPr>
      <p:sp>
        <p:nvSpPr>
          <p:cNvPr id="193" name="Google Shape;193;p4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194" name="Google Shape;194;p47"/>
          <p:cNvSpPr>
            <a:spLocks noGrp="1"/>
          </p:cNvSpPr>
          <p:nvPr>
            <p:ph type="pic" idx="2"/>
          </p:nvPr>
        </p:nvSpPr>
        <p:spPr>
          <a:xfrm>
            <a:off x="5961464" y="1076325"/>
            <a:ext cx="2257500" cy="2990700"/>
          </a:xfrm>
          <a:prstGeom prst="rect">
            <a:avLst/>
          </a:prstGeom>
          <a:solidFill>
            <a:schemeClr val="lt2"/>
          </a:solidFill>
          <a:ln>
            <a:noFill/>
          </a:ln>
        </p:spPr>
      </p:sp>
      <p:sp>
        <p:nvSpPr>
          <p:cNvPr id="195" name="Google Shape;195;p4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el &amp; Untertitel">
  <p:cSld name="Titel &amp; Untertitel 2">
    <p:spTree>
      <p:nvGrpSpPr>
        <p:cNvPr id="1" name="Shape 196"/>
        <p:cNvGrpSpPr/>
        <p:nvPr/>
      </p:nvGrpSpPr>
      <p:grpSpPr>
        <a:xfrm>
          <a:off x="0" y="0"/>
          <a:ext cx="0" cy="0"/>
          <a:chOff x="0" y="0"/>
          <a:chExt cx="0" cy="0"/>
        </a:xfrm>
      </p:grpSpPr>
      <p:sp>
        <p:nvSpPr>
          <p:cNvPr id="197" name="Google Shape;197;p48"/>
          <p:cNvSpPr txBox="1">
            <a:spLocks noGrp="1"/>
          </p:cNvSpPr>
          <p:nvPr>
            <p:ph type="title"/>
          </p:nvPr>
        </p:nvSpPr>
        <p:spPr>
          <a:xfrm>
            <a:off x="760140" y="759694"/>
            <a:ext cx="7619100" cy="6687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212121"/>
              </a:buClr>
              <a:buSzPts val="700"/>
              <a:buNone/>
              <a:defRPr/>
            </a:lvl1pPr>
            <a:lvl2pPr lvl="1" algn="l">
              <a:lnSpc>
                <a:spcPct val="80000"/>
              </a:lnSpc>
              <a:spcBef>
                <a:spcPts val="0"/>
              </a:spcBef>
              <a:spcAft>
                <a:spcPts val="0"/>
              </a:spcAft>
              <a:buClr>
                <a:srgbClr val="212121"/>
              </a:buClr>
              <a:buSzPts val="700"/>
              <a:buNone/>
              <a:defRPr/>
            </a:lvl2pPr>
            <a:lvl3pPr lvl="2" algn="l">
              <a:lnSpc>
                <a:spcPct val="80000"/>
              </a:lnSpc>
              <a:spcBef>
                <a:spcPts val="0"/>
              </a:spcBef>
              <a:spcAft>
                <a:spcPts val="0"/>
              </a:spcAft>
              <a:buClr>
                <a:srgbClr val="212121"/>
              </a:buClr>
              <a:buSzPts val="700"/>
              <a:buNone/>
              <a:defRPr/>
            </a:lvl3pPr>
            <a:lvl4pPr lvl="3" algn="l">
              <a:lnSpc>
                <a:spcPct val="80000"/>
              </a:lnSpc>
              <a:spcBef>
                <a:spcPts val="0"/>
              </a:spcBef>
              <a:spcAft>
                <a:spcPts val="0"/>
              </a:spcAft>
              <a:buClr>
                <a:srgbClr val="212121"/>
              </a:buClr>
              <a:buSzPts val="700"/>
              <a:buNone/>
              <a:defRPr/>
            </a:lvl4pPr>
            <a:lvl5pPr lvl="4" algn="l">
              <a:lnSpc>
                <a:spcPct val="80000"/>
              </a:lnSpc>
              <a:spcBef>
                <a:spcPts val="0"/>
              </a:spcBef>
              <a:spcAft>
                <a:spcPts val="0"/>
              </a:spcAft>
              <a:buClr>
                <a:srgbClr val="212121"/>
              </a:buClr>
              <a:buSzPts val="700"/>
              <a:buNone/>
              <a:defRPr/>
            </a:lvl5pPr>
            <a:lvl6pPr lvl="5" algn="l">
              <a:lnSpc>
                <a:spcPct val="80000"/>
              </a:lnSpc>
              <a:spcBef>
                <a:spcPts val="0"/>
              </a:spcBef>
              <a:spcAft>
                <a:spcPts val="0"/>
              </a:spcAft>
              <a:buClr>
                <a:srgbClr val="212121"/>
              </a:buClr>
              <a:buSzPts val="700"/>
              <a:buNone/>
              <a:defRPr/>
            </a:lvl6pPr>
            <a:lvl7pPr lvl="6" algn="l">
              <a:lnSpc>
                <a:spcPct val="80000"/>
              </a:lnSpc>
              <a:spcBef>
                <a:spcPts val="0"/>
              </a:spcBef>
              <a:spcAft>
                <a:spcPts val="0"/>
              </a:spcAft>
              <a:buClr>
                <a:srgbClr val="212121"/>
              </a:buClr>
              <a:buSzPts val="700"/>
              <a:buNone/>
              <a:defRPr/>
            </a:lvl7pPr>
            <a:lvl8pPr lvl="7" algn="l">
              <a:lnSpc>
                <a:spcPct val="80000"/>
              </a:lnSpc>
              <a:spcBef>
                <a:spcPts val="0"/>
              </a:spcBef>
              <a:spcAft>
                <a:spcPts val="0"/>
              </a:spcAft>
              <a:buClr>
                <a:srgbClr val="212121"/>
              </a:buClr>
              <a:buSzPts val="700"/>
              <a:buNone/>
              <a:defRPr/>
            </a:lvl8pPr>
            <a:lvl9pPr lvl="8" algn="l">
              <a:lnSpc>
                <a:spcPct val="80000"/>
              </a:lnSpc>
              <a:spcBef>
                <a:spcPts val="0"/>
              </a:spcBef>
              <a:spcAft>
                <a:spcPts val="0"/>
              </a:spcAft>
              <a:buClr>
                <a:srgbClr val="212121"/>
              </a:buClr>
              <a:buSzPts val="700"/>
              <a:buNone/>
              <a:defRPr/>
            </a:lvl9pPr>
          </a:lstStyle>
          <a:p>
            <a:endParaRPr/>
          </a:p>
        </p:txBody>
      </p:sp>
      <p:sp>
        <p:nvSpPr>
          <p:cNvPr id="198" name="Google Shape;198;p48"/>
          <p:cNvSpPr txBox="1">
            <a:spLocks noGrp="1"/>
          </p:cNvSpPr>
          <p:nvPr>
            <p:ph type="body" idx="1"/>
          </p:nvPr>
        </p:nvSpPr>
        <p:spPr>
          <a:xfrm>
            <a:off x="760140" y="1716405"/>
            <a:ext cx="7619100" cy="2193000"/>
          </a:xfrm>
          <a:prstGeom prst="rect">
            <a:avLst/>
          </a:prstGeom>
          <a:noFill/>
          <a:ln>
            <a:noFill/>
          </a:ln>
        </p:spPr>
        <p:txBody>
          <a:bodyPr spcFirstLastPara="1" wrap="square" lIns="19050" tIns="19050" rIns="19050" bIns="19050" anchor="t" anchorCtr="0">
            <a:normAutofit/>
          </a:bodyPr>
          <a:lstStyle>
            <a:lvl1pPr marL="457200" lvl="0" indent="-228600" algn="l">
              <a:lnSpc>
                <a:spcPct val="100000"/>
              </a:lnSpc>
              <a:spcBef>
                <a:spcPts val="0"/>
              </a:spcBef>
              <a:spcAft>
                <a:spcPts val="0"/>
              </a:spcAft>
              <a:buClr>
                <a:srgbClr val="212121"/>
              </a:buClr>
              <a:buSzPts val="3200"/>
              <a:buFont typeface="Helvetica Neue"/>
              <a:buNone/>
              <a:defRPr sz="3200" b="1">
                <a:solidFill>
                  <a:srgbClr val="212121"/>
                </a:solidFill>
                <a:latin typeface="Helvetica Neue"/>
                <a:ea typeface="Helvetica Neue"/>
                <a:cs typeface="Helvetica Neue"/>
                <a:sym typeface="Helvetica Neue"/>
              </a:defRPr>
            </a:lvl1pPr>
            <a:lvl2pPr marL="914400" lvl="1" indent="-228600" algn="l">
              <a:lnSpc>
                <a:spcPct val="100000"/>
              </a:lnSpc>
              <a:spcBef>
                <a:spcPts val="0"/>
              </a:spcBef>
              <a:spcAft>
                <a:spcPts val="0"/>
              </a:spcAft>
              <a:buClr>
                <a:srgbClr val="212121"/>
              </a:buClr>
              <a:buSzPts val="1800"/>
              <a:buFont typeface="Montserrat"/>
              <a:buNone/>
              <a:defRPr sz="1800">
                <a:solidFill>
                  <a:srgbClr val="212121"/>
                </a:solidFill>
                <a:latin typeface="Montserrat"/>
                <a:ea typeface="Montserrat"/>
                <a:cs typeface="Montserrat"/>
                <a:sym typeface="Montserrat"/>
              </a:defRPr>
            </a:lvl2pPr>
            <a:lvl3pPr marL="1371600" lvl="2" indent="-228600" algn="l">
              <a:lnSpc>
                <a:spcPct val="120000"/>
              </a:lnSpc>
              <a:spcBef>
                <a:spcPts val="2200"/>
              </a:spcBef>
              <a:spcAft>
                <a:spcPts val="0"/>
              </a:spcAft>
              <a:buClr>
                <a:srgbClr val="5E5E5E"/>
              </a:buClr>
              <a:buSzPts val="700"/>
              <a:buNone/>
              <a:defRPr/>
            </a:lvl3pPr>
            <a:lvl4pPr marL="1828800" lvl="3" indent="-228600" algn="l">
              <a:lnSpc>
                <a:spcPct val="120000"/>
              </a:lnSpc>
              <a:spcBef>
                <a:spcPts val="1700"/>
              </a:spcBef>
              <a:spcAft>
                <a:spcPts val="0"/>
              </a:spcAft>
              <a:buClr>
                <a:srgbClr val="929292"/>
              </a:buClr>
              <a:buSzPts val="1100"/>
              <a:buFont typeface="Helvetica Neue Light"/>
              <a:buNone/>
              <a:defRPr>
                <a:solidFill>
                  <a:srgbClr val="929292"/>
                </a:solidFill>
                <a:latin typeface="Helvetica Neue Light"/>
                <a:ea typeface="Helvetica Neue Light"/>
                <a:cs typeface="Helvetica Neue Light"/>
                <a:sym typeface="Helvetica Neue Light"/>
              </a:defRPr>
            </a:lvl4pPr>
            <a:lvl5pPr marL="2286000" lvl="4" indent="-228600" algn="l">
              <a:lnSpc>
                <a:spcPct val="120000"/>
              </a:lnSpc>
              <a:spcBef>
                <a:spcPts val="0"/>
              </a:spcBef>
              <a:spcAft>
                <a:spcPts val="0"/>
              </a:spcAft>
              <a:buClr>
                <a:srgbClr val="009193"/>
              </a:buClr>
              <a:buSzPts val="1100"/>
              <a:buFont typeface="Helvetica Neue Light"/>
              <a:buNone/>
              <a:defRPr>
                <a:solidFill>
                  <a:srgbClr val="009193"/>
                </a:solidFill>
                <a:latin typeface="Helvetica Neue Light"/>
                <a:ea typeface="Helvetica Neue Light"/>
                <a:cs typeface="Helvetica Neue Light"/>
                <a:sym typeface="Helvetica Neue Light"/>
              </a:defRPr>
            </a:lvl5pPr>
            <a:lvl6pPr marL="2743200" lvl="5" indent="-260350" algn="l">
              <a:lnSpc>
                <a:spcPct val="120000"/>
              </a:lnSpc>
              <a:spcBef>
                <a:spcPts val="2000"/>
              </a:spcBef>
              <a:spcAft>
                <a:spcPts val="0"/>
              </a:spcAft>
              <a:buClr>
                <a:srgbClr val="5E5E5E"/>
              </a:buClr>
              <a:buSzPts val="500"/>
              <a:buChar char="•"/>
              <a:defRPr/>
            </a:lvl6pPr>
            <a:lvl7pPr marL="3200400" lvl="6" indent="-260350" algn="l">
              <a:lnSpc>
                <a:spcPct val="120000"/>
              </a:lnSpc>
              <a:spcBef>
                <a:spcPts val="2000"/>
              </a:spcBef>
              <a:spcAft>
                <a:spcPts val="0"/>
              </a:spcAft>
              <a:buClr>
                <a:srgbClr val="5E5E5E"/>
              </a:buClr>
              <a:buSzPts val="500"/>
              <a:buChar char="•"/>
              <a:defRPr/>
            </a:lvl7pPr>
            <a:lvl8pPr marL="3657600" lvl="7" indent="-260350" algn="l">
              <a:lnSpc>
                <a:spcPct val="120000"/>
              </a:lnSpc>
              <a:spcBef>
                <a:spcPts val="2000"/>
              </a:spcBef>
              <a:spcAft>
                <a:spcPts val="0"/>
              </a:spcAft>
              <a:buClr>
                <a:srgbClr val="5E5E5E"/>
              </a:buClr>
              <a:buSzPts val="500"/>
              <a:buChar char="•"/>
              <a:defRPr/>
            </a:lvl8pPr>
            <a:lvl9pPr marL="4114800" lvl="8" indent="-260350" algn="l">
              <a:lnSpc>
                <a:spcPct val="120000"/>
              </a:lnSpc>
              <a:spcBef>
                <a:spcPts val="2000"/>
              </a:spcBef>
              <a:spcAft>
                <a:spcPts val="0"/>
              </a:spcAft>
              <a:buClr>
                <a:srgbClr val="5E5E5E"/>
              </a:buClr>
              <a:buSzPts val="500"/>
              <a:buChar char="•"/>
              <a:defRPr/>
            </a:lvl9pPr>
          </a:lstStyle>
          <a:p>
            <a:endParaRPr/>
          </a:p>
        </p:txBody>
      </p:sp>
      <p:sp>
        <p:nvSpPr>
          <p:cNvPr id="199" name="Google Shape;199;p48"/>
          <p:cNvSpPr txBox="1">
            <a:spLocks noGrp="1"/>
          </p:cNvSpPr>
          <p:nvPr>
            <p:ph type="sldNum" idx="12"/>
          </p:nvPr>
        </p:nvSpPr>
        <p:spPr>
          <a:xfrm>
            <a:off x="8193360" y="4619625"/>
            <a:ext cx="218400" cy="207900"/>
          </a:xfrm>
          <a:prstGeom prst="rect">
            <a:avLst/>
          </a:prstGeom>
          <a:noFill/>
          <a:ln>
            <a:noFill/>
          </a:ln>
        </p:spPr>
        <p:txBody>
          <a:bodyPr spcFirstLastPara="1" wrap="square" lIns="19050" tIns="19050" rIns="19050" bIns="19050" anchor="t" anchorCtr="0">
            <a:spAutoFit/>
          </a:bodyPr>
          <a:lstStyle>
            <a:lvl1pPr marL="0" marR="0" lvl="0"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1pPr>
            <a:lvl2pPr marL="0" marR="0" lvl="1"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2pPr>
            <a:lvl3pPr marL="0" marR="0" lvl="2"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3pPr>
            <a:lvl4pPr marL="0" marR="0" lvl="3"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4pPr>
            <a:lvl5pPr marL="0" marR="0" lvl="4"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5pPr>
            <a:lvl6pPr marL="0" marR="0" lvl="5"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6pPr>
            <a:lvl7pPr marL="0" marR="0" lvl="6"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7pPr>
            <a:lvl8pPr marL="0" marR="0" lvl="7"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8pPr>
            <a:lvl9pPr marL="0" marR="0" lvl="8" indent="0" algn="l">
              <a:lnSpc>
                <a:spcPct val="120000"/>
              </a:lnSpc>
              <a:spcBef>
                <a:spcPts val="0"/>
              </a:spcBef>
              <a:spcAft>
                <a:spcPts val="0"/>
              </a:spcAft>
              <a:buClr>
                <a:srgbClr val="797979"/>
              </a:buClr>
              <a:buSzPts val="1100"/>
              <a:buFont typeface="Helvetica Neue Light"/>
              <a:buNone/>
              <a:defRPr sz="1100" b="0" i="0" u="none" strike="noStrike" cap="none">
                <a:solidFill>
                  <a:srgbClr val="797979"/>
                </a:solidFill>
                <a:latin typeface="Helvetica Neue Light"/>
                <a:ea typeface="Helvetica Neue Light"/>
                <a:cs typeface="Helvetica Neue Light"/>
                <a:sym typeface="Helvetica Neue Light"/>
              </a:defRPr>
            </a:lvl9pPr>
          </a:lstStyle>
          <a:p>
            <a:pPr marL="0" lvl="0" indent="0" algn="l"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slide-041">
  <p:cSld name="slide-041">
    <p:spTree>
      <p:nvGrpSpPr>
        <p:cNvPr id="1" name="Shape 200"/>
        <p:cNvGrpSpPr/>
        <p:nvPr/>
      </p:nvGrpSpPr>
      <p:grpSpPr>
        <a:xfrm>
          <a:off x="0" y="0"/>
          <a:ext cx="0" cy="0"/>
          <a:chOff x="0" y="0"/>
          <a:chExt cx="0" cy="0"/>
        </a:xfrm>
      </p:grpSpPr>
      <p:sp>
        <p:nvSpPr>
          <p:cNvPr id="201" name="Google Shape;201;p49"/>
          <p:cNvSpPr/>
          <p:nvPr/>
        </p:nvSpPr>
        <p:spPr>
          <a:xfrm>
            <a:off x="0" y="1"/>
            <a:ext cx="45720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100"/>
              <a:buFont typeface="Helvetica Neue Light"/>
              <a:buNone/>
            </a:pPr>
            <a:endParaRPr sz="1100" b="0" i="0" u="none" strike="noStrike" cap="none">
              <a:solidFill>
                <a:srgbClr val="009193"/>
              </a:solidFill>
              <a:latin typeface="Helvetica Neue Light"/>
              <a:ea typeface="Helvetica Neue Light"/>
              <a:cs typeface="Helvetica Neue Light"/>
              <a:sym typeface="Helvetica Neue Light"/>
            </a:endParaRPr>
          </a:p>
        </p:txBody>
      </p:sp>
      <p:sp>
        <p:nvSpPr>
          <p:cNvPr id="202" name="Google Shape;202;p49"/>
          <p:cNvSpPr>
            <a:spLocks noGrp="1"/>
          </p:cNvSpPr>
          <p:nvPr>
            <p:ph type="pic" idx="2"/>
          </p:nvPr>
        </p:nvSpPr>
        <p:spPr>
          <a:xfrm>
            <a:off x="1162050" y="1076325"/>
            <a:ext cx="2257500" cy="2990700"/>
          </a:xfrm>
          <a:prstGeom prst="rect">
            <a:avLst/>
          </a:prstGeom>
          <a:solidFill>
            <a:schemeClr val="lt2"/>
          </a:solidFill>
          <a:ln>
            <a:noFill/>
          </a:ln>
        </p:spPr>
      </p:sp>
      <p:sp>
        <p:nvSpPr>
          <p:cNvPr id="203" name="Google Shape;203;p4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04" name="Google Shape;204;p4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slide-042">
  <p:cSld name="slide-042">
    <p:spTree>
      <p:nvGrpSpPr>
        <p:cNvPr id="1" name="Shape 205"/>
        <p:cNvGrpSpPr/>
        <p:nvPr/>
      </p:nvGrpSpPr>
      <p:grpSpPr>
        <a:xfrm>
          <a:off x="0" y="0"/>
          <a:ext cx="0" cy="0"/>
          <a:chOff x="0" y="0"/>
          <a:chExt cx="0" cy="0"/>
        </a:xfrm>
      </p:grpSpPr>
      <p:sp>
        <p:nvSpPr>
          <p:cNvPr id="206" name="Google Shape;206;p5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07" name="Google Shape;207;p50"/>
          <p:cNvSpPr>
            <a:spLocks noGrp="1"/>
          </p:cNvSpPr>
          <p:nvPr>
            <p:ph type="pic" idx="2"/>
          </p:nvPr>
        </p:nvSpPr>
        <p:spPr>
          <a:xfrm>
            <a:off x="0" y="0"/>
            <a:ext cx="2286000" cy="1714500"/>
          </a:xfrm>
          <a:prstGeom prst="rect">
            <a:avLst/>
          </a:prstGeom>
          <a:solidFill>
            <a:schemeClr val="lt2"/>
          </a:solidFill>
          <a:ln>
            <a:noFill/>
          </a:ln>
        </p:spPr>
      </p:sp>
      <p:sp>
        <p:nvSpPr>
          <p:cNvPr id="208" name="Google Shape;208;p50"/>
          <p:cNvSpPr>
            <a:spLocks noGrp="1"/>
          </p:cNvSpPr>
          <p:nvPr>
            <p:ph type="pic" idx="3"/>
          </p:nvPr>
        </p:nvSpPr>
        <p:spPr>
          <a:xfrm>
            <a:off x="2286000" y="1714500"/>
            <a:ext cx="2286000" cy="1714500"/>
          </a:xfrm>
          <a:prstGeom prst="rect">
            <a:avLst/>
          </a:prstGeom>
          <a:solidFill>
            <a:schemeClr val="lt2"/>
          </a:solidFill>
          <a:ln>
            <a:noFill/>
          </a:ln>
        </p:spPr>
      </p:sp>
      <p:sp>
        <p:nvSpPr>
          <p:cNvPr id="209" name="Google Shape;209;p50"/>
          <p:cNvSpPr>
            <a:spLocks noGrp="1"/>
          </p:cNvSpPr>
          <p:nvPr>
            <p:ph type="pic" idx="4"/>
          </p:nvPr>
        </p:nvSpPr>
        <p:spPr>
          <a:xfrm>
            <a:off x="4572000" y="0"/>
            <a:ext cx="2286000" cy="1714500"/>
          </a:xfrm>
          <a:prstGeom prst="rect">
            <a:avLst/>
          </a:prstGeom>
          <a:solidFill>
            <a:schemeClr val="lt2"/>
          </a:solidFill>
          <a:ln>
            <a:noFill/>
          </a:ln>
        </p:spPr>
      </p:sp>
      <p:sp>
        <p:nvSpPr>
          <p:cNvPr id="210" name="Google Shape;210;p50"/>
          <p:cNvSpPr>
            <a:spLocks noGrp="1"/>
          </p:cNvSpPr>
          <p:nvPr>
            <p:ph type="pic" idx="5"/>
          </p:nvPr>
        </p:nvSpPr>
        <p:spPr>
          <a:xfrm>
            <a:off x="6858000" y="1714500"/>
            <a:ext cx="2286000" cy="1714500"/>
          </a:xfrm>
          <a:prstGeom prst="rect">
            <a:avLst/>
          </a:prstGeom>
          <a:solidFill>
            <a:schemeClr val="lt2"/>
          </a:solidFill>
          <a:ln>
            <a:noFill/>
          </a:ln>
        </p:spPr>
      </p:sp>
      <p:sp>
        <p:nvSpPr>
          <p:cNvPr id="211" name="Google Shape;211;p50"/>
          <p:cNvSpPr>
            <a:spLocks noGrp="1"/>
          </p:cNvSpPr>
          <p:nvPr>
            <p:ph type="pic" idx="6"/>
          </p:nvPr>
        </p:nvSpPr>
        <p:spPr>
          <a:xfrm>
            <a:off x="4572000" y="3429000"/>
            <a:ext cx="2286000" cy="1714500"/>
          </a:xfrm>
          <a:prstGeom prst="rect">
            <a:avLst/>
          </a:prstGeom>
          <a:solidFill>
            <a:schemeClr val="lt2"/>
          </a:solidFill>
          <a:ln>
            <a:noFill/>
          </a:ln>
        </p:spPr>
      </p:sp>
      <p:sp>
        <p:nvSpPr>
          <p:cNvPr id="212" name="Google Shape;212;p50"/>
          <p:cNvSpPr>
            <a:spLocks noGrp="1"/>
          </p:cNvSpPr>
          <p:nvPr>
            <p:ph type="pic" idx="7"/>
          </p:nvPr>
        </p:nvSpPr>
        <p:spPr>
          <a:xfrm>
            <a:off x="0" y="3429000"/>
            <a:ext cx="2286000" cy="1714500"/>
          </a:xfrm>
          <a:prstGeom prst="rect">
            <a:avLst/>
          </a:prstGeom>
          <a:solidFill>
            <a:schemeClr val="lt2"/>
          </a:solidFill>
          <a:ln>
            <a:noFill/>
          </a:ln>
        </p:spPr>
      </p:sp>
      <p:sp>
        <p:nvSpPr>
          <p:cNvPr id="213" name="Google Shape;213;p5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slide-042">
  <p:cSld name="slide-042 2">
    <p:spTree>
      <p:nvGrpSpPr>
        <p:cNvPr id="1" name="Shape 214"/>
        <p:cNvGrpSpPr/>
        <p:nvPr/>
      </p:nvGrpSpPr>
      <p:grpSpPr>
        <a:xfrm>
          <a:off x="0" y="0"/>
          <a:ext cx="0" cy="0"/>
          <a:chOff x="0" y="0"/>
          <a:chExt cx="0" cy="0"/>
        </a:xfrm>
      </p:grpSpPr>
      <p:sp>
        <p:nvSpPr>
          <p:cNvPr id="215" name="Google Shape;215;p5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16" name="Google Shape;216;p51"/>
          <p:cNvSpPr>
            <a:spLocks noGrp="1"/>
          </p:cNvSpPr>
          <p:nvPr>
            <p:ph type="pic" idx="2"/>
          </p:nvPr>
        </p:nvSpPr>
        <p:spPr>
          <a:xfrm>
            <a:off x="-37" y="1"/>
            <a:ext cx="3810000" cy="5143500"/>
          </a:xfrm>
          <a:prstGeom prst="rect">
            <a:avLst/>
          </a:prstGeom>
          <a:solidFill>
            <a:schemeClr val="lt2"/>
          </a:solidFill>
          <a:ln>
            <a:noFill/>
          </a:ln>
        </p:spPr>
      </p:sp>
      <p:sp>
        <p:nvSpPr>
          <p:cNvPr id="217" name="Google Shape;217;p5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slide-043">
  <p:cSld name="slide-043">
    <p:spTree>
      <p:nvGrpSpPr>
        <p:cNvPr id="1" name="Shape 218"/>
        <p:cNvGrpSpPr/>
        <p:nvPr/>
      </p:nvGrpSpPr>
      <p:grpSpPr>
        <a:xfrm>
          <a:off x="0" y="0"/>
          <a:ext cx="0" cy="0"/>
          <a:chOff x="0" y="0"/>
          <a:chExt cx="0" cy="0"/>
        </a:xfrm>
      </p:grpSpPr>
      <p:sp>
        <p:nvSpPr>
          <p:cNvPr id="219" name="Google Shape;219;p52"/>
          <p:cNvSpPr/>
          <p:nvPr/>
        </p:nvSpPr>
        <p:spPr>
          <a:xfrm>
            <a:off x="1897" y="0"/>
            <a:ext cx="36705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220" name="Google Shape;220;p52"/>
          <p:cNvSpPr>
            <a:spLocks noGrp="1"/>
          </p:cNvSpPr>
          <p:nvPr>
            <p:ph type="pic" idx="2"/>
          </p:nvPr>
        </p:nvSpPr>
        <p:spPr>
          <a:xfrm>
            <a:off x="2545981" y="1076325"/>
            <a:ext cx="2257500" cy="2990700"/>
          </a:xfrm>
          <a:prstGeom prst="rect">
            <a:avLst/>
          </a:prstGeom>
          <a:solidFill>
            <a:schemeClr val="lt2"/>
          </a:solidFill>
          <a:ln>
            <a:noFill/>
          </a:ln>
        </p:spPr>
      </p:sp>
      <p:sp>
        <p:nvSpPr>
          <p:cNvPr id="221" name="Google Shape;221;p5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22" name="Google Shape;222;p5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sllide-044">
  <p:cSld name="sllide-044">
    <p:spTree>
      <p:nvGrpSpPr>
        <p:cNvPr id="1" name="Shape 223"/>
        <p:cNvGrpSpPr/>
        <p:nvPr/>
      </p:nvGrpSpPr>
      <p:grpSpPr>
        <a:xfrm>
          <a:off x="0" y="0"/>
          <a:ext cx="0" cy="0"/>
          <a:chOff x="0" y="0"/>
          <a:chExt cx="0" cy="0"/>
        </a:xfrm>
      </p:grpSpPr>
      <p:sp>
        <p:nvSpPr>
          <p:cNvPr id="224" name="Google Shape;224;p5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25" name="Google Shape;225;p53"/>
          <p:cNvSpPr>
            <a:spLocks noGrp="1"/>
          </p:cNvSpPr>
          <p:nvPr>
            <p:ph type="pic" idx="2"/>
          </p:nvPr>
        </p:nvSpPr>
        <p:spPr>
          <a:xfrm>
            <a:off x="-1" y="0"/>
            <a:ext cx="4574400" cy="5143500"/>
          </a:xfrm>
          <a:prstGeom prst="rect">
            <a:avLst/>
          </a:prstGeom>
          <a:solidFill>
            <a:schemeClr val="lt2"/>
          </a:solidFill>
          <a:ln>
            <a:noFill/>
          </a:ln>
        </p:spPr>
      </p:sp>
      <p:sp>
        <p:nvSpPr>
          <p:cNvPr id="226" name="Google Shape;226;p5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slide-045">
  <p:cSld name="slide-045">
    <p:spTree>
      <p:nvGrpSpPr>
        <p:cNvPr id="1" name="Shape 227"/>
        <p:cNvGrpSpPr/>
        <p:nvPr/>
      </p:nvGrpSpPr>
      <p:grpSpPr>
        <a:xfrm>
          <a:off x="0" y="0"/>
          <a:ext cx="0" cy="0"/>
          <a:chOff x="0" y="0"/>
          <a:chExt cx="0" cy="0"/>
        </a:xfrm>
      </p:grpSpPr>
      <p:sp>
        <p:nvSpPr>
          <p:cNvPr id="228" name="Google Shape;228;p5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29" name="Google Shape;229;p54"/>
          <p:cNvSpPr>
            <a:spLocks noGrp="1"/>
          </p:cNvSpPr>
          <p:nvPr>
            <p:ph type="pic" idx="2"/>
          </p:nvPr>
        </p:nvSpPr>
        <p:spPr>
          <a:xfrm>
            <a:off x="0" y="809672"/>
            <a:ext cx="4383600" cy="3524100"/>
          </a:xfrm>
          <a:prstGeom prst="rect">
            <a:avLst/>
          </a:prstGeom>
          <a:solidFill>
            <a:schemeClr val="lt2"/>
          </a:solidFill>
          <a:ln>
            <a:noFill/>
          </a:ln>
        </p:spPr>
      </p:sp>
      <p:sp>
        <p:nvSpPr>
          <p:cNvPr id="230" name="Google Shape;230;p54"/>
          <p:cNvSpPr>
            <a:spLocks noGrp="1"/>
          </p:cNvSpPr>
          <p:nvPr>
            <p:ph type="pic" idx="3"/>
          </p:nvPr>
        </p:nvSpPr>
        <p:spPr>
          <a:xfrm>
            <a:off x="4476750" y="809672"/>
            <a:ext cx="2286000" cy="1714500"/>
          </a:xfrm>
          <a:prstGeom prst="rect">
            <a:avLst/>
          </a:prstGeom>
          <a:solidFill>
            <a:schemeClr val="lt2"/>
          </a:solidFill>
          <a:ln>
            <a:noFill/>
          </a:ln>
        </p:spPr>
      </p:sp>
      <p:sp>
        <p:nvSpPr>
          <p:cNvPr id="231" name="Google Shape;231;p54"/>
          <p:cNvSpPr>
            <a:spLocks noGrp="1"/>
          </p:cNvSpPr>
          <p:nvPr>
            <p:ph type="pic" idx="4"/>
          </p:nvPr>
        </p:nvSpPr>
        <p:spPr>
          <a:xfrm>
            <a:off x="6858000" y="809672"/>
            <a:ext cx="2286000" cy="1714500"/>
          </a:xfrm>
          <a:prstGeom prst="rect">
            <a:avLst/>
          </a:prstGeom>
          <a:solidFill>
            <a:schemeClr val="lt2"/>
          </a:solidFill>
          <a:ln>
            <a:noFill/>
          </a:ln>
        </p:spPr>
      </p:sp>
      <p:sp>
        <p:nvSpPr>
          <p:cNvPr id="232" name="Google Shape;232;p54"/>
          <p:cNvSpPr>
            <a:spLocks noGrp="1"/>
          </p:cNvSpPr>
          <p:nvPr>
            <p:ph type="pic" idx="5"/>
          </p:nvPr>
        </p:nvSpPr>
        <p:spPr>
          <a:xfrm>
            <a:off x="6858000" y="2619329"/>
            <a:ext cx="2286000" cy="1714500"/>
          </a:xfrm>
          <a:prstGeom prst="rect">
            <a:avLst/>
          </a:prstGeom>
          <a:solidFill>
            <a:schemeClr val="lt2"/>
          </a:solidFill>
          <a:ln>
            <a:noFill/>
          </a:ln>
        </p:spPr>
      </p:sp>
      <p:sp>
        <p:nvSpPr>
          <p:cNvPr id="233" name="Google Shape;233;p54"/>
          <p:cNvSpPr>
            <a:spLocks noGrp="1"/>
          </p:cNvSpPr>
          <p:nvPr>
            <p:ph type="pic" idx="6"/>
          </p:nvPr>
        </p:nvSpPr>
        <p:spPr>
          <a:xfrm>
            <a:off x="4476750" y="2619329"/>
            <a:ext cx="2286000" cy="1714500"/>
          </a:xfrm>
          <a:prstGeom prst="rect">
            <a:avLst/>
          </a:prstGeom>
          <a:solidFill>
            <a:schemeClr val="lt2"/>
          </a:solidFill>
          <a:ln>
            <a:noFill/>
          </a:ln>
        </p:spPr>
      </p:sp>
      <p:sp>
        <p:nvSpPr>
          <p:cNvPr id="234" name="Google Shape;234;p5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slide-046">
  <p:cSld name="slide-046">
    <p:spTree>
      <p:nvGrpSpPr>
        <p:cNvPr id="1" name="Shape 235"/>
        <p:cNvGrpSpPr/>
        <p:nvPr/>
      </p:nvGrpSpPr>
      <p:grpSpPr>
        <a:xfrm>
          <a:off x="0" y="0"/>
          <a:ext cx="0" cy="0"/>
          <a:chOff x="0" y="0"/>
          <a:chExt cx="0" cy="0"/>
        </a:xfrm>
      </p:grpSpPr>
      <p:sp>
        <p:nvSpPr>
          <p:cNvPr id="236" name="Google Shape;236;p5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37" name="Google Shape;237;p55"/>
          <p:cNvSpPr>
            <a:spLocks noGrp="1"/>
          </p:cNvSpPr>
          <p:nvPr>
            <p:ph type="pic" idx="2"/>
          </p:nvPr>
        </p:nvSpPr>
        <p:spPr>
          <a:xfrm>
            <a:off x="0" y="809672"/>
            <a:ext cx="4383600" cy="3524100"/>
          </a:xfrm>
          <a:prstGeom prst="rect">
            <a:avLst/>
          </a:prstGeom>
          <a:solidFill>
            <a:schemeClr val="lt2"/>
          </a:solidFill>
          <a:ln>
            <a:noFill/>
          </a:ln>
        </p:spPr>
      </p:sp>
      <p:sp>
        <p:nvSpPr>
          <p:cNvPr id="238" name="Google Shape;238;p55"/>
          <p:cNvSpPr>
            <a:spLocks noGrp="1"/>
          </p:cNvSpPr>
          <p:nvPr>
            <p:ph type="pic" idx="3"/>
          </p:nvPr>
        </p:nvSpPr>
        <p:spPr>
          <a:xfrm>
            <a:off x="6858000" y="2619329"/>
            <a:ext cx="2286000" cy="1714500"/>
          </a:xfrm>
          <a:prstGeom prst="rect">
            <a:avLst/>
          </a:prstGeom>
          <a:solidFill>
            <a:schemeClr val="lt2"/>
          </a:solidFill>
          <a:ln>
            <a:noFill/>
          </a:ln>
        </p:spPr>
      </p:sp>
      <p:sp>
        <p:nvSpPr>
          <p:cNvPr id="239" name="Google Shape;239;p55"/>
          <p:cNvSpPr>
            <a:spLocks noGrp="1"/>
          </p:cNvSpPr>
          <p:nvPr>
            <p:ph type="pic" idx="4"/>
          </p:nvPr>
        </p:nvSpPr>
        <p:spPr>
          <a:xfrm>
            <a:off x="4476750" y="2619329"/>
            <a:ext cx="2286000" cy="1714500"/>
          </a:xfrm>
          <a:prstGeom prst="rect">
            <a:avLst/>
          </a:prstGeom>
          <a:solidFill>
            <a:schemeClr val="lt2"/>
          </a:solidFill>
          <a:ln>
            <a:noFill/>
          </a:ln>
        </p:spPr>
      </p:sp>
      <p:sp>
        <p:nvSpPr>
          <p:cNvPr id="240" name="Google Shape;240;p5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slide-047">
  <p:cSld name="slide-047">
    <p:spTree>
      <p:nvGrpSpPr>
        <p:cNvPr id="1" name="Shape 241"/>
        <p:cNvGrpSpPr/>
        <p:nvPr/>
      </p:nvGrpSpPr>
      <p:grpSpPr>
        <a:xfrm>
          <a:off x="0" y="0"/>
          <a:ext cx="0" cy="0"/>
          <a:chOff x="0" y="0"/>
          <a:chExt cx="0" cy="0"/>
        </a:xfrm>
      </p:grpSpPr>
      <p:sp>
        <p:nvSpPr>
          <p:cNvPr id="242" name="Google Shape;242;p5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43" name="Google Shape;243;p5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244" name="Google Shape;244;p56"/>
          <p:cNvSpPr>
            <a:spLocks noGrp="1"/>
          </p:cNvSpPr>
          <p:nvPr>
            <p:ph type="pic" idx="2"/>
          </p:nvPr>
        </p:nvSpPr>
        <p:spPr>
          <a:xfrm>
            <a:off x="4959726" y="-89559"/>
            <a:ext cx="5380800" cy="5380800"/>
          </a:xfrm>
          <a:prstGeom prst="rect">
            <a:avLst/>
          </a:prstGeom>
          <a:solidFill>
            <a:schemeClr val="lt2"/>
          </a:solid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slide-048">
  <p:cSld name="slide-048">
    <p:spTree>
      <p:nvGrpSpPr>
        <p:cNvPr id="1" name="Shape 245"/>
        <p:cNvGrpSpPr/>
        <p:nvPr/>
      </p:nvGrpSpPr>
      <p:grpSpPr>
        <a:xfrm>
          <a:off x="0" y="0"/>
          <a:ext cx="0" cy="0"/>
          <a:chOff x="0" y="0"/>
          <a:chExt cx="0" cy="0"/>
        </a:xfrm>
      </p:grpSpPr>
      <p:sp>
        <p:nvSpPr>
          <p:cNvPr id="246" name="Google Shape;246;p5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47" name="Google Shape;247;p57"/>
          <p:cNvSpPr>
            <a:spLocks noGrp="1"/>
          </p:cNvSpPr>
          <p:nvPr>
            <p:ph type="pic" idx="2"/>
          </p:nvPr>
        </p:nvSpPr>
        <p:spPr>
          <a:xfrm>
            <a:off x="5238750" y="0"/>
            <a:ext cx="1905000" cy="2904900"/>
          </a:xfrm>
          <a:prstGeom prst="rect">
            <a:avLst/>
          </a:prstGeom>
          <a:solidFill>
            <a:schemeClr val="lt2"/>
          </a:solidFill>
          <a:ln>
            <a:noFill/>
          </a:ln>
        </p:spPr>
      </p:sp>
      <p:sp>
        <p:nvSpPr>
          <p:cNvPr id="248" name="Google Shape;248;p57"/>
          <p:cNvSpPr>
            <a:spLocks noGrp="1"/>
          </p:cNvSpPr>
          <p:nvPr>
            <p:ph type="pic" idx="3"/>
          </p:nvPr>
        </p:nvSpPr>
        <p:spPr>
          <a:xfrm>
            <a:off x="7239000" y="2241074"/>
            <a:ext cx="1905000" cy="2904900"/>
          </a:xfrm>
          <a:prstGeom prst="rect">
            <a:avLst/>
          </a:prstGeom>
          <a:solidFill>
            <a:schemeClr val="lt2"/>
          </a:solidFill>
          <a:ln>
            <a:noFill/>
          </a:ln>
        </p:spPr>
      </p:sp>
      <p:sp>
        <p:nvSpPr>
          <p:cNvPr id="249" name="Google Shape;249;p57"/>
          <p:cNvSpPr>
            <a:spLocks noGrp="1"/>
          </p:cNvSpPr>
          <p:nvPr>
            <p:ph type="pic" idx="4"/>
          </p:nvPr>
        </p:nvSpPr>
        <p:spPr>
          <a:xfrm>
            <a:off x="5238750" y="3002079"/>
            <a:ext cx="1905000" cy="2141400"/>
          </a:xfrm>
          <a:prstGeom prst="rect">
            <a:avLst/>
          </a:prstGeom>
          <a:solidFill>
            <a:schemeClr val="lt2"/>
          </a:solidFill>
          <a:ln>
            <a:noFill/>
          </a:ln>
        </p:spPr>
      </p:sp>
      <p:sp>
        <p:nvSpPr>
          <p:cNvPr id="250" name="Google Shape;250;p57"/>
          <p:cNvSpPr>
            <a:spLocks noGrp="1"/>
          </p:cNvSpPr>
          <p:nvPr>
            <p:ph type="pic" idx="5"/>
          </p:nvPr>
        </p:nvSpPr>
        <p:spPr>
          <a:xfrm>
            <a:off x="7239000" y="2335"/>
            <a:ext cx="1905000" cy="2141400"/>
          </a:xfrm>
          <a:prstGeom prst="rect">
            <a:avLst/>
          </a:prstGeom>
          <a:solidFill>
            <a:schemeClr val="lt2"/>
          </a:solidFill>
          <a:ln>
            <a:noFill/>
          </a:ln>
        </p:spPr>
      </p:sp>
      <p:sp>
        <p:nvSpPr>
          <p:cNvPr id="251" name="Google Shape;251;p5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slide-049">
  <p:cSld name="slide-049">
    <p:spTree>
      <p:nvGrpSpPr>
        <p:cNvPr id="1" name="Shape 252"/>
        <p:cNvGrpSpPr/>
        <p:nvPr/>
      </p:nvGrpSpPr>
      <p:grpSpPr>
        <a:xfrm>
          <a:off x="0" y="0"/>
          <a:ext cx="0" cy="0"/>
          <a:chOff x="0" y="0"/>
          <a:chExt cx="0" cy="0"/>
        </a:xfrm>
      </p:grpSpPr>
      <p:sp>
        <p:nvSpPr>
          <p:cNvPr id="253" name="Google Shape;253;p5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54" name="Google Shape;254;p58"/>
          <p:cNvSpPr>
            <a:spLocks noGrp="1"/>
          </p:cNvSpPr>
          <p:nvPr>
            <p:ph type="pic" idx="2"/>
          </p:nvPr>
        </p:nvSpPr>
        <p:spPr>
          <a:xfrm>
            <a:off x="4573860" y="0"/>
            <a:ext cx="1524000" cy="2571900"/>
          </a:xfrm>
          <a:prstGeom prst="rect">
            <a:avLst/>
          </a:prstGeom>
          <a:solidFill>
            <a:schemeClr val="lt2"/>
          </a:solidFill>
          <a:ln>
            <a:noFill/>
          </a:ln>
        </p:spPr>
      </p:sp>
      <p:sp>
        <p:nvSpPr>
          <p:cNvPr id="255" name="Google Shape;255;p58"/>
          <p:cNvSpPr>
            <a:spLocks noGrp="1"/>
          </p:cNvSpPr>
          <p:nvPr>
            <p:ph type="pic" idx="3"/>
          </p:nvPr>
        </p:nvSpPr>
        <p:spPr>
          <a:xfrm>
            <a:off x="6097860" y="0"/>
            <a:ext cx="1524000" cy="2571900"/>
          </a:xfrm>
          <a:prstGeom prst="rect">
            <a:avLst/>
          </a:prstGeom>
          <a:solidFill>
            <a:schemeClr val="lt2"/>
          </a:solidFill>
          <a:ln>
            <a:noFill/>
          </a:ln>
        </p:spPr>
      </p:sp>
      <p:sp>
        <p:nvSpPr>
          <p:cNvPr id="256" name="Google Shape;256;p58"/>
          <p:cNvSpPr>
            <a:spLocks noGrp="1"/>
          </p:cNvSpPr>
          <p:nvPr>
            <p:ph type="pic" idx="4"/>
          </p:nvPr>
        </p:nvSpPr>
        <p:spPr>
          <a:xfrm>
            <a:off x="7621860" y="0"/>
            <a:ext cx="1524000" cy="2571900"/>
          </a:xfrm>
          <a:prstGeom prst="rect">
            <a:avLst/>
          </a:prstGeom>
          <a:solidFill>
            <a:schemeClr val="lt2"/>
          </a:solidFill>
          <a:ln>
            <a:noFill/>
          </a:ln>
        </p:spPr>
      </p:sp>
      <p:sp>
        <p:nvSpPr>
          <p:cNvPr id="257" name="Google Shape;257;p58"/>
          <p:cNvSpPr>
            <a:spLocks noGrp="1"/>
          </p:cNvSpPr>
          <p:nvPr>
            <p:ph type="pic" idx="5"/>
          </p:nvPr>
        </p:nvSpPr>
        <p:spPr>
          <a:xfrm>
            <a:off x="6097860" y="2571750"/>
            <a:ext cx="1524000" cy="2571900"/>
          </a:xfrm>
          <a:prstGeom prst="rect">
            <a:avLst/>
          </a:prstGeom>
          <a:solidFill>
            <a:schemeClr val="lt2"/>
          </a:solidFill>
          <a:ln>
            <a:noFill/>
          </a:ln>
        </p:spPr>
      </p:sp>
      <p:sp>
        <p:nvSpPr>
          <p:cNvPr id="258" name="Google Shape;258;p58"/>
          <p:cNvSpPr>
            <a:spLocks noGrp="1"/>
          </p:cNvSpPr>
          <p:nvPr>
            <p:ph type="pic" idx="6"/>
          </p:nvPr>
        </p:nvSpPr>
        <p:spPr>
          <a:xfrm>
            <a:off x="7621860" y="2572197"/>
            <a:ext cx="1524000" cy="2571900"/>
          </a:xfrm>
          <a:prstGeom prst="rect">
            <a:avLst/>
          </a:prstGeom>
          <a:solidFill>
            <a:schemeClr val="lt2"/>
          </a:solidFill>
          <a:ln>
            <a:noFill/>
          </a:ln>
        </p:spPr>
      </p:sp>
      <p:sp>
        <p:nvSpPr>
          <p:cNvPr id="259" name="Google Shape;259;p58"/>
          <p:cNvSpPr>
            <a:spLocks noGrp="1"/>
          </p:cNvSpPr>
          <p:nvPr>
            <p:ph type="pic" idx="7"/>
          </p:nvPr>
        </p:nvSpPr>
        <p:spPr>
          <a:xfrm>
            <a:off x="4573860" y="2571750"/>
            <a:ext cx="1524000" cy="2571900"/>
          </a:xfrm>
          <a:prstGeom prst="rect">
            <a:avLst/>
          </a:prstGeom>
          <a:solidFill>
            <a:schemeClr val="lt2"/>
          </a:solidFill>
          <a:ln>
            <a:noFill/>
          </a:ln>
        </p:spPr>
      </p:sp>
      <p:sp>
        <p:nvSpPr>
          <p:cNvPr id="260" name="Google Shape;260;p58"/>
          <p:cNvSpPr/>
          <p:nvPr/>
        </p:nvSpPr>
        <p:spPr>
          <a:xfrm>
            <a:off x="0" y="1"/>
            <a:ext cx="45720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100"/>
              <a:buFont typeface="Helvetica Neue Light"/>
              <a:buNone/>
            </a:pPr>
            <a:endParaRPr sz="1100" b="0" i="0" u="none" strike="noStrike" cap="none">
              <a:solidFill>
                <a:srgbClr val="009193"/>
              </a:solidFill>
              <a:latin typeface="Helvetica Neue Light"/>
              <a:ea typeface="Helvetica Neue Light"/>
              <a:cs typeface="Helvetica Neue Light"/>
              <a:sym typeface="Helvetica Neue Light"/>
            </a:endParaRPr>
          </a:p>
        </p:txBody>
      </p:sp>
      <p:sp>
        <p:nvSpPr>
          <p:cNvPr id="261" name="Google Shape;261;p5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slide-050">
  <p:cSld name="slide-050">
    <p:spTree>
      <p:nvGrpSpPr>
        <p:cNvPr id="1" name="Shape 262"/>
        <p:cNvGrpSpPr/>
        <p:nvPr/>
      </p:nvGrpSpPr>
      <p:grpSpPr>
        <a:xfrm>
          <a:off x="0" y="0"/>
          <a:ext cx="0" cy="0"/>
          <a:chOff x="0" y="0"/>
          <a:chExt cx="0" cy="0"/>
        </a:xfrm>
      </p:grpSpPr>
      <p:sp>
        <p:nvSpPr>
          <p:cNvPr id="263" name="Google Shape;263;p5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64" name="Google Shape;264;p59"/>
          <p:cNvSpPr/>
          <p:nvPr/>
        </p:nvSpPr>
        <p:spPr>
          <a:xfrm>
            <a:off x="0" y="0"/>
            <a:ext cx="15258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100"/>
              <a:buFont typeface="Helvetica Neue Light"/>
              <a:buNone/>
            </a:pPr>
            <a:endParaRPr sz="1100" b="0" i="0" u="none" strike="noStrike" cap="none">
              <a:solidFill>
                <a:srgbClr val="009193"/>
              </a:solidFill>
              <a:latin typeface="Helvetica Neue Light"/>
              <a:ea typeface="Helvetica Neue Light"/>
              <a:cs typeface="Helvetica Neue Light"/>
              <a:sym typeface="Helvetica Neue Light"/>
            </a:endParaRPr>
          </a:p>
        </p:txBody>
      </p:sp>
      <p:sp>
        <p:nvSpPr>
          <p:cNvPr id="265" name="Google Shape;265;p59"/>
          <p:cNvSpPr>
            <a:spLocks noGrp="1"/>
          </p:cNvSpPr>
          <p:nvPr>
            <p:ph type="pic" idx="2"/>
          </p:nvPr>
        </p:nvSpPr>
        <p:spPr>
          <a:xfrm>
            <a:off x="4573860" y="0"/>
            <a:ext cx="4568400" cy="5143500"/>
          </a:xfrm>
          <a:prstGeom prst="rect">
            <a:avLst/>
          </a:prstGeom>
          <a:solidFill>
            <a:schemeClr val="lt2"/>
          </a:solidFill>
          <a:ln>
            <a:noFill/>
          </a:ln>
        </p:spPr>
      </p:sp>
      <p:sp>
        <p:nvSpPr>
          <p:cNvPr id="266" name="Google Shape;266;p5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slide-051">
  <p:cSld name="slide-051">
    <p:spTree>
      <p:nvGrpSpPr>
        <p:cNvPr id="1" name="Shape 267"/>
        <p:cNvGrpSpPr/>
        <p:nvPr/>
      </p:nvGrpSpPr>
      <p:grpSpPr>
        <a:xfrm>
          <a:off x="0" y="0"/>
          <a:ext cx="0" cy="0"/>
          <a:chOff x="0" y="0"/>
          <a:chExt cx="0" cy="0"/>
        </a:xfrm>
      </p:grpSpPr>
      <p:sp>
        <p:nvSpPr>
          <p:cNvPr id="268" name="Google Shape;268;p6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69" name="Google Shape;269;p60"/>
          <p:cNvSpPr>
            <a:spLocks noGrp="1"/>
          </p:cNvSpPr>
          <p:nvPr>
            <p:ph type="pic" idx="2"/>
          </p:nvPr>
        </p:nvSpPr>
        <p:spPr>
          <a:xfrm>
            <a:off x="3238500" y="1762952"/>
            <a:ext cx="1905000" cy="3381000"/>
          </a:xfrm>
          <a:prstGeom prst="rect">
            <a:avLst/>
          </a:prstGeom>
          <a:solidFill>
            <a:schemeClr val="lt2"/>
          </a:solidFill>
          <a:ln>
            <a:noFill/>
          </a:ln>
        </p:spPr>
      </p:sp>
      <p:sp>
        <p:nvSpPr>
          <p:cNvPr id="270" name="Google Shape;270;p60"/>
          <p:cNvSpPr>
            <a:spLocks noGrp="1"/>
          </p:cNvSpPr>
          <p:nvPr>
            <p:ph type="pic" idx="3"/>
          </p:nvPr>
        </p:nvSpPr>
        <p:spPr>
          <a:xfrm>
            <a:off x="3238500" y="0"/>
            <a:ext cx="1905000" cy="1667700"/>
          </a:xfrm>
          <a:prstGeom prst="rect">
            <a:avLst/>
          </a:prstGeom>
          <a:solidFill>
            <a:schemeClr val="lt2"/>
          </a:solidFill>
          <a:ln>
            <a:noFill/>
          </a:ln>
        </p:spPr>
      </p:sp>
      <p:sp>
        <p:nvSpPr>
          <p:cNvPr id="271" name="Google Shape;271;p60"/>
          <p:cNvSpPr>
            <a:spLocks noGrp="1"/>
          </p:cNvSpPr>
          <p:nvPr>
            <p:ph type="pic" idx="4"/>
          </p:nvPr>
        </p:nvSpPr>
        <p:spPr>
          <a:xfrm>
            <a:off x="5238750" y="0"/>
            <a:ext cx="1905000" cy="3381000"/>
          </a:xfrm>
          <a:prstGeom prst="rect">
            <a:avLst/>
          </a:prstGeom>
          <a:solidFill>
            <a:schemeClr val="lt2"/>
          </a:solidFill>
          <a:ln>
            <a:noFill/>
          </a:ln>
        </p:spPr>
      </p:sp>
      <p:sp>
        <p:nvSpPr>
          <p:cNvPr id="272" name="Google Shape;272;p60"/>
          <p:cNvSpPr>
            <a:spLocks noGrp="1"/>
          </p:cNvSpPr>
          <p:nvPr>
            <p:ph type="pic" idx="5"/>
          </p:nvPr>
        </p:nvSpPr>
        <p:spPr>
          <a:xfrm>
            <a:off x="5238749" y="3475798"/>
            <a:ext cx="1905000" cy="1667700"/>
          </a:xfrm>
          <a:prstGeom prst="rect">
            <a:avLst/>
          </a:prstGeom>
          <a:solidFill>
            <a:schemeClr val="lt2"/>
          </a:solidFill>
          <a:ln>
            <a:noFill/>
          </a:ln>
        </p:spPr>
      </p:sp>
      <p:sp>
        <p:nvSpPr>
          <p:cNvPr id="273" name="Google Shape;273;p60"/>
          <p:cNvSpPr>
            <a:spLocks noGrp="1"/>
          </p:cNvSpPr>
          <p:nvPr>
            <p:ph type="pic" idx="6"/>
          </p:nvPr>
        </p:nvSpPr>
        <p:spPr>
          <a:xfrm>
            <a:off x="7239000" y="0"/>
            <a:ext cx="1905000" cy="2904900"/>
          </a:xfrm>
          <a:prstGeom prst="rect">
            <a:avLst/>
          </a:prstGeom>
          <a:solidFill>
            <a:schemeClr val="lt2"/>
          </a:solidFill>
          <a:ln>
            <a:noFill/>
          </a:ln>
        </p:spPr>
      </p:sp>
      <p:sp>
        <p:nvSpPr>
          <p:cNvPr id="274" name="Google Shape;274;p60"/>
          <p:cNvSpPr>
            <a:spLocks noGrp="1"/>
          </p:cNvSpPr>
          <p:nvPr>
            <p:ph type="pic" idx="7"/>
          </p:nvPr>
        </p:nvSpPr>
        <p:spPr>
          <a:xfrm>
            <a:off x="7239001" y="3002145"/>
            <a:ext cx="1905000" cy="2141400"/>
          </a:xfrm>
          <a:prstGeom prst="rect">
            <a:avLst/>
          </a:prstGeom>
          <a:solidFill>
            <a:schemeClr val="lt2"/>
          </a:solidFill>
          <a:ln>
            <a:noFill/>
          </a:ln>
        </p:spPr>
      </p:sp>
      <p:sp>
        <p:nvSpPr>
          <p:cNvPr id="275" name="Google Shape;275;p6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slide-052">
  <p:cSld name="slide-052">
    <p:spTree>
      <p:nvGrpSpPr>
        <p:cNvPr id="1" name="Shape 276"/>
        <p:cNvGrpSpPr/>
        <p:nvPr/>
      </p:nvGrpSpPr>
      <p:grpSpPr>
        <a:xfrm>
          <a:off x="0" y="0"/>
          <a:ext cx="0" cy="0"/>
          <a:chOff x="0" y="0"/>
          <a:chExt cx="0" cy="0"/>
        </a:xfrm>
      </p:grpSpPr>
      <p:sp>
        <p:nvSpPr>
          <p:cNvPr id="277" name="Google Shape;277;p6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78" name="Google Shape;278;p61"/>
          <p:cNvSpPr>
            <a:spLocks noGrp="1"/>
          </p:cNvSpPr>
          <p:nvPr>
            <p:ph type="pic" idx="2"/>
          </p:nvPr>
        </p:nvSpPr>
        <p:spPr>
          <a:xfrm>
            <a:off x="0" y="1762423"/>
            <a:ext cx="1905000" cy="3381000"/>
          </a:xfrm>
          <a:prstGeom prst="rect">
            <a:avLst/>
          </a:prstGeom>
          <a:solidFill>
            <a:schemeClr val="lt2"/>
          </a:solidFill>
          <a:ln>
            <a:noFill/>
          </a:ln>
        </p:spPr>
      </p:sp>
      <p:sp>
        <p:nvSpPr>
          <p:cNvPr id="279" name="Google Shape;279;p61"/>
          <p:cNvSpPr>
            <a:spLocks noGrp="1"/>
          </p:cNvSpPr>
          <p:nvPr>
            <p:ph type="pic" idx="3"/>
          </p:nvPr>
        </p:nvSpPr>
        <p:spPr>
          <a:xfrm>
            <a:off x="0" y="55"/>
            <a:ext cx="1905000" cy="1667700"/>
          </a:xfrm>
          <a:prstGeom prst="rect">
            <a:avLst/>
          </a:prstGeom>
          <a:solidFill>
            <a:schemeClr val="lt2"/>
          </a:solidFill>
          <a:ln>
            <a:noFill/>
          </a:ln>
        </p:spPr>
      </p:sp>
      <p:sp>
        <p:nvSpPr>
          <p:cNvPr id="280" name="Google Shape;280;p61"/>
          <p:cNvSpPr>
            <a:spLocks noGrp="1"/>
          </p:cNvSpPr>
          <p:nvPr>
            <p:ph type="pic" idx="4"/>
          </p:nvPr>
        </p:nvSpPr>
        <p:spPr>
          <a:xfrm>
            <a:off x="2000250" y="-529"/>
            <a:ext cx="1905000" cy="3381000"/>
          </a:xfrm>
          <a:prstGeom prst="rect">
            <a:avLst/>
          </a:prstGeom>
          <a:solidFill>
            <a:schemeClr val="lt2"/>
          </a:solidFill>
          <a:ln>
            <a:noFill/>
          </a:ln>
        </p:spPr>
      </p:sp>
      <p:sp>
        <p:nvSpPr>
          <p:cNvPr id="281" name="Google Shape;281;p61"/>
          <p:cNvSpPr>
            <a:spLocks noGrp="1"/>
          </p:cNvSpPr>
          <p:nvPr>
            <p:ph type="pic" idx="5"/>
          </p:nvPr>
        </p:nvSpPr>
        <p:spPr>
          <a:xfrm>
            <a:off x="2000250" y="3475269"/>
            <a:ext cx="1905000" cy="1667700"/>
          </a:xfrm>
          <a:prstGeom prst="rect">
            <a:avLst/>
          </a:prstGeom>
          <a:solidFill>
            <a:schemeClr val="lt2"/>
          </a:solidFill>
          <a:ln>
            <a:noFill/>
          </a:ln>
        </p:spPr>
      </p:sp>
      <p:sp>
        <p:nvSpPr>
          <p:cNvPr id="282" name="Google Shape;282;p61"/>
          <p:cNvSpPr>
            <a:spLocks noGrp="1"/>
          </p:cNvSpPr>
          <p:nvPr>
            <p:ph type="pic" idx="6"/>
          </p:nvPr>
        </p:nvSpPr>
        <p:spPr>
          <a:xfrm>
            <a:off x="4000501" y="-529"/>
            <a:ext cx="1905000" cy="2904900"/>
          </a:xfrm>
          <a:prstGeom prst="rect">
            <a:avLst/>
          </a:prstGeom>
          <a:solidFill>
            <a:schemeClr val="lt2"/>
          </a:solidFill>
          <a:ln>
            <a:noFill/>
          </a:ln>
        </p:spPr>
      </p:sp>
      <p:sp>
        <p:nvSpPr>
          <p:cNvPr id="283" name="Google Shape;283;p61"/>
          <p:cNvSpPr>
            <a:spLocks noGrp="1"/>
          </p:cNvSpPr>
          <p:nvPr>
            <p:ph type="pic" idx="7"/>
          </p:nvPr>
        </p:nvSpPr>
        <p:spPr>
          <a:xfrm>
            <a:off x="4000501" y="3002200"/>
            <a:ext cx="1905000" cy="2141400"/>
          </a:xfrm>
          <a:prstGeom prst="rect">
            <a:avLst/>
          </a:prstGeom>
          <a:solidFill>
            <a:schemeClr val="lt2"/>
          </a:solidFill>
          <a:ln>
            <a:noFill/>
          </a:ln>
        </p:spPr>
      </p:sp>
      <p:sp>
        <p:nvSpPr>
          <p:cNvPr id="284" name="Google Shape;284;p6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slide-053">
  <p:cSld name="slide-053">
    <p:spTree>
      <p:nvGrpSpPr>
        <p:cNvPr id="1" name="Shape 285"/>
        <p:cNvGrpSpPr/>
        <p:nvPr/>
      </p:nvGrpSpPr>
      <p:grpSpPr>
        <a:xfrm>
          <a:off x="0" y="0"/>
          <a:ext cx="0" cy="0"/>
          <a:chOff x="0" y="0"/>
          <a:chExt cx="0" cy="0"/>
        </a:xfrm>
      </p:grpSpPr>
      <p:sp>
        <p:nvSpPr>
          <p:cNvPr id="286" name="Google Shape;286;p62"/>
          <p:cNvSpPr>
            <a:spLocks noGrp="1"/>
          </p:cNvSpPr>
          <p:nvPr>
            <p:ph type="pic" idx="2"/>
          </p:nvPr>
        </p:nvSpPr>
        <p:spPr>
          <a:xfrm>
            <a:off x="5334000" y="0"/>
            <a:ext cx="3810000" cy="5143500"/>
          </a:xfrm>
          <a:prstGeom prst="rect">
            <a:avLst/>
          </a:prstGeom>
          <a:solidFill>
            <a:schemeClr val="lt2"/>
          </a:solidFill>
          <a:ln>
            <a:noFill/>
          </a:ln>
        </p:spPr>
      </p:sp>
      <p:sp>
        <p:nvSpPr>
          <p:cNvPr id="287" name="Google Shape;287;p6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88" name="Google Shape;288;p6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slide-054">
  <p:cSld name="slide-054">
    <p:spTree>
      <p:nvGrpSpPr>
        <p:cNvPr id="1" name="Shape 289"/>
        <p:cNvGrpSpPr/>
        <p:nvPr/>
      </p:nvGrpSpPr>
      <p:grpSpPr>
        <a:xfrm>
          <a:off x="0" y="0"/>
          <a:ext cx="0" cy="0"/>
          <a:chOff x="0" y="0"/>
          <a:chExt cx="0" cy="0"/>
        </a:xfrm>
      </p:grpSpPr>
      <p:sp>
        <p:nvSpPr>
          <p:cNvPr id="290" name="Google Shape;290;p6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91" name="Google Shape;291;p63"/>
          <p:cNvSpPr>
            <a:spLocks noGrp="1"/>
          </p:cNvSpPr>
          <p:nvPr>
            <p:ph type="pic" idx="2"/>
          </p:nvPr>
        </p:nvSpPr>
        <p:spPr>
          <a:xfrm>
            <a:off x="4572036" y="0"/>
            <a:ext cx="4572000" cy="2571900"/>
          </a:xfrm>
          <a:prstGeom prst="rect">
            <a:avLst/>
          </a:prstGeom>
          <a:solidFill>
            <a:schemeClr val="lt2"/>
          </a:solidFill>
          <a:ln>
            <a:noFill/>
          </a:ln>
        </p:spPr>
      </p:sp>
      <p:sp>
        <p:nvSpPr>
          <p:cNvPr id="292" name="Google Shape;292;p63"/>
          <p:cNvSpPr>
            <a:spLocks noGrp="1"/>
          </p:cNvSpPr>
          <p:nvPr>
            <p:ph type="pic" idx="3"/>
          </p:nvPr>
        </p:nvSpPr>
        <p:spPr>
          <a:xfrm>
            <a:off x="0" y="2571750"/>
            <a:ext cx="4572000" cy="2571900"/>
          </a:xfrm>
          <a:prstGeom prst="rect">
            <a:avLst/>
          </a:prstGeom>
          <a:solidFill>
            <a:schemeClr val="lt2"/>
          </a:solidFill>
          <a:ln>
            <a:noFill/>
          </a:ln>
        </p:spPr>
      </p:sp>
      <p:sp>
        <p:nvSpPr>
          <p:cNvPr id="293" name="Google Shape;293;p6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slide-055">
  <p:cSld name="slide-055">
    <p:spTree>
      <p:nvGrpSpPr>
        <p:cNvPr id="1" name="Shape 294"/>
        <p:cNvGrpSpPr/>
        <p:nvPr/>
      </p:nvGrpSpPr>
      <p:grpSpPr>
        <a:xfrm>
          <a:off x="0" y="0"/>
          <a:ext cx="0" cy="0"/>
          <a:chOff x="0" y="0"/>
          <a:chExt cx="0" cy="0"/>
        </a:xfrm>
      </p:grpSpPr>
      <p:sp>
        <p:nvSpPr>
          <p:cNvPr id="295" name="Google Shape;295;p6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296" name="Google Shape;296;p64"/>
          <p:cNvSpPr>
            <a:spLocks noGrp="1"/>
          </p:cNvSpPr>
          <p:nvPr>
            <p:ph type="pic" idx="2"/>
          </p:nvPr>
        </p:nvSpPr>
        <p:spPr>
          <a:xfrm>
            <a:off x="763154" y="759694"/>
            <a:ext cx="2286000" cy="3624000"/>
          </a:xfrm>
          <a:prstGeom prst="rect">
            <a:avLst/>
          </a:prstGeom>
          <a:solidFill>
            <a:schemeClr val="lt2"/>
          </a:solidFill>
          <a:ln>
            <a:noFill/>
          </a:ln>
        </p:spPr>
      </p:sp>
      <p:sp>
        <p:nvSpPr>
          <p:cNvPr id="297" name="Google Shape;297;p64"/>
          <p:cNvSpPr>
            <a:spLocks noGrp="1"/>
          </p:cNvSpPr>
          <p:nvPr>
            <p:ph type="pic" idx="3"/>
          </p:nvPr>
        </p:nvSpPr>
        <p:spPr>
          <a:xfrm>
            <a:off x="3144403" y="759693"/>
            <a:ext cx="2286000" cy="1762200"/>
          </a:xfrm>
          <a:prstGeom prst="rect">
            <a:avLst/>
          </a:prstGeom>
          <a:solidFill>
            <a:schemeClr val="lt2"/>
          </a:solidFill>
          <a:ln>
            <a:noFill/>
          </a:ln>
        </p:spPr>
      </p:sp>
      <p:sp>
        <p:nvSpPr>
          <p:cNvPr id="298" name="Google Shape;298;p64"/>
          <p:cNvSpPr>
            <a:spLocks noGrp="1"/>
          </p:cNvSpPr>
          <p:nvPr>
            <p:ph type="pic" idx="4"/>
          </p:nvPr>
        </p:nvSpPr>
        <p:spPr>
          <a:xfrm>
            <a:off x="3144403" y="2619003"/>
            <a:ext cx="2286000" cy="1762200"/>
          </a:xfrm>
          <a:prstGeom prst="rect">
            <a:avLst/>
          </a:prstGeom>
          <a:solidFill>
            <a:schemeClr val="lt2"/>
          </a:solidFill>
          <a:ln>
            <a:noFill/>
          </a:ln>
        </p:spPr>
      </p:sp>
      <p:sp>
        <p:nvSpPr>
          <p:cNvPr id="299" name="Google Shape;299;p6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slide-056">
  <p:cSld name="slide-056">
    <p:spTree>
      <p:nvGrpSpPr>
        <p:cNvPr id="1" name="Shape 300"/>
        <p:cNvGrpSpPr/>
        <p:nvPr/>
      </p:nvGrpSpPr>
      <p:grpSpPr>
        <a:xfrm>
          <a:off x="0" y="0"/>
          <a:ext cx="0" cy="0"/>
          <a:chOff x="0" y="0"/>
          <a:chExt cx="0" cy="0"/>
        </a:xfrm>
      </p:grpSpPr>
      <p:sp>
        <p:nvSpPr>
          <p:cNvPr id="301" name="Google Shape;301;p65"/>
          <p:cNvSpPr>
            <a:spLocks noGrp="1"/>
          </p:cNvSpPr>
          <p:nvPr>
            <p:ph type="pic" idx="2"/>
          </p:nvPr>
        </p:nvSpPr>
        <p:spPr>
          <a:xfrm>
            <a:off x="0" y="0"/>
            <a:ext cx="2286000" cy="5143500"/>
          </a:xfrm>
          <a:prstGeom prst="rect">
            <a:avLst/>
          </a:prstGeom>
          <a:solidFill>
            <a:schemeClr val="lt2"/>
          </a:solidFill>
          <a:ln>
            <a:noFill/>
          </a:ln>
        </p:spPr>
      </p:sp>
      <p:sp>
        <p:nvSpPr>
          <p:cNvPr id="302" name="Google Shape;302;p65"/>
          <p:cNvSpPr>
            <a:spLocks noGrp="1"/>
          </p:cNvSpPr>
          <p:nvPr>
            <p:ph type="pic" idx="3"/>
          </p:nvPr>
        </p:nvSpPr>
        <p:spPr>
          <a:xfrm>
            <a:off x="2286000" y="0"/>
            <a:ext cx="2286000" cy="5143500"/>
          </a:xfrm>
          <a:prstGeom prst="rect">
            <a:avLst/>
          </a:prstGeom>
          <a:solidFill>
            <a:schemeClr val="lt2"/>
          </a:solidFill>
          <a:ln>
            <a:noFill/>
          </a:ln>
        </p:spPr>
      </p:sp>
      <p:sp>
        <p:nvSpPr>
          <p:cNvPr id="303" name="Google Shape;303;p65"/>
          <p:cNvSpPr>
            <a:spLocks noGrp="1"/>
          </p:cNvSpPr>
          <p:nvPr>
            <p:ph type="pic" idx="4"/>
          </p:nvPr>
        </p:nvSpPr>
        <p:spPr>
          <a:xfrm>
            <a:off x="4572000" y="0"/>
            <a:ext cx="2286000" cy="5143500"/>
          </a:xfrm>
          <a:prstGeom prst="rect">
            <a:avLst/>
          </a:prstGeom>
          <a:solidFill>
            <a:schemeClr val="lt2"/>
          </a:solidFill>
          <a:ln>
            <a:noFill/>
          </a:ln>
        </p:spPr>
      </p:sp>
      <p:sp>
        <p:nvSpPr>
          <p:cNvPr id="304" name="Google Shape;304;p65"/>
          <p:cNvSpPr>
            <a:spLocks noGrp="1"/>
          </p:cNvSpPr>
          <p:nvPr>
            <p:ph type="pic" idx="5"/>
          </p:nvPr>
        </p:nvSpPr>
        <p:spPr>
          <a:xfrm>
            <a:off x="6858000" y="0"/>
            <a:ext cx="2286000" cy="5143500"/>
          </a:xfrm>
          <a:prstGeom prst="rect">
            <a:avLst/>
          </a:prstGeom>
          <a:solidFill>
            <a:schemeClr val="lt2"/>
          </a:solidFill>
          <a:ln>
            <a:noFill/>
          </a:ln>
        </p:spPr>
      </p:sp>
      <p:sp>
        <p:nvSpPr>
          <p:cNvPr id="305" name="Google Shape;305;p6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06" name="Google Shape;306;p6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slide-057">
  <p:cSld name="slide-057">
    <p:spTree>
      <p:nvGrpSpPr>
        <p:cNvPr id="1" name="Shape 307"/>
        <p:cNvGrpSpPr/>
        <p:nvPr/>
      </p:nvGrpSpPr>
      <p:grpSpPr>
        <a:xfrm>
          <a:off x="0" y="0"/>
          <a:ext cx="0" cy="0"/>
          <a:chOff x="0" y="0"/>
          <a:chExt cx="0" cy="0"/>
        </a:xfrm>
      </p:grpSpPr>
      <p:sp>
        <p:nvSpPr>
          <p:cNvPr id="308" name="Google Shape;308;p6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09" name="Google Shape;309;p66"/>
          <p:cNvSpPr/>
          <p:nvPr/>
        </p:nvSpPr>
        <p:spPr>
          <a:xfrm>
            <a:off x="2571750" y="0"/>
            <a:ext cx="25719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10" name="Google Shape;310;p66"/>
          <p:cNvSpPr>
            <a:spLocks noGrp="1"/>
          </p:cNvSpPr>
          <p:nvPr>
            <p:ph type="pic" idx="2"/>
          </p:nvPr>
        </p:nvSpPr>
        <p:spPr>
          <a:xfrm>
            <a:off x="1" y="0"/>
            <a:ext cx="2571900" cy="5143500"/>
          </a:xfrm>
          <a:prstGeom prst="rect">
            <a:avLst/>
          </a:prstGeom>
          <a:solidFill>
            <a:schemeClr val="lt2"/>
          </a:solidFill>
          <a:ln>
            <a:noFill/>
          </a:ln>
        </p:spPr>
      </p:sp>
      <p:sp>
        <p:nvSpPr>
          <p:cNvPr id="311" name="Google Shape;311;p6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slide-058">
  <p:cSld name="slide-058">
    <p:spTree>
      <p:nvGrpSpPr>
        <p:cNvPr id="1" name="Shape 312"/>
        <p:cNvGrpSpPr/>
        <p:nvPr/>
      </p:nvGrpSpPr>
      <p:grpSpPr>
        <a:xfrm>
          <a:off x="0" y="0"/>
          <a:ext cx="0" cy="0"/>
          <a:chOff x="0" y="0"/>
          <a:chExt cx="0" cy="0"/>
        </a:xfrm>
      </p:grpSpPr>
      <p:sp>
        <p:nvSpPr>
          <p:cNvPr id="313" name="Google Shape;313;p6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14" name="Google Shape;314;p67"/>
          <p:cNvSpPr/>
          <p:nvPr/>
        </p:nvSpPr>
        <p:spPr>
          <a:xfrm>
            <a:off x="6572250" y="0"/>
            <a:ext cx="25719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15" name="Google Shape;315;p67"/>
          <p:cNvSpPr>
            <a:spLocks noGrp="1"/>
          </p:cNvSpPr>
          <p:nvPr>
            <p:ph type="pic" idx="2"/>
          </p:nvPr>
        </p:nvSpPr>
        <p:spPr>
          <a:xfrm>
            <a:off x="4000501" y="0"/>
            <a:ext cx="2571900" cy="5143500"/>
          </a:xfrm>
          <a:prstGeom prst="rect">
            <a:avLst/>
          </a:prstGeom>
          <a:solidFill>
            <a:schemeClr val="lt2"/>
          </a:solidFill>
          <a:ln>
            <a:noFill/>
          </a:ln>
        </p:spPr>
      </p:sp>
      <p:sp>
        <p:nvSpPr>
          <p:cNvPr id="316" name="Google Shape;316;p6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slide-059">
  <p:cSld name="slide-059">
    <p:spTree>
      <p:nvGrpSpPr>
        <p:cNvPr id="1" name="Shape 317"/>
        <p:cNvGrpSpPr/>
        <p:nvPr/>
      </p:nvGrpSpPr>
      <p:grpSpPr>
        <a:xfrm>
          <a:off x="0" y="0"/>
          <a:ext cx="0" cy="0"/>
          <a:chOff x="0" y="0"/>
          <a:chExt cx="0" cy="0"/>
        </a:xfrm>
      </p:grpSpPr>
      <p:sp>
        <p:nvSpPr>
          <p:cNvPr id="318" name="Google Shape;318;p6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19" name="Google Shape;319;p68"/>
          <p:cNvSpPr>
            <a:spLocks noGrp="1"/>
          </p:cNvSpPr>
          <p:nvPr>
            <p:ph type="pic" idx="2"/>
          </p:nvPr>
        </p:nvSpPr>
        <p:spPr>
          <a:xfrm>
            <a:off x="4572000" y="1714500"/>
            <a:ext cx="2286000" cy="1714500"/>
          </a:xfrm>
          <a:prstGeom prst="rect">
            <a:avLst/>
          </a:prstGeom>
          <a:solidFill>
            <a:schemeClr val="lt2"/>
          </a:solidFill>
          <a:ln>
            <a:noFill/>
          </a:ln>
        </p:spPr>
      </p:sp>
      <p:sp>
        <p:nvSpPr>
          <p:cNvPr id="320" name="Google Shape;320;p68"/>
          <p:cNvSpPr>
            <a:spLocks noGrp="1"/>
          </p:cNvSpPr>
          <p:nvPr>
            <p:ph type="pic" idx="3"/>
          </p:nvPr>
        </p:nvSpPr>
        <p:spPr>
          <a:xfrm>
            <a:off x="6858000" y="1714500"/>
            <a:ext cx="2286000" cy="1714500"/>
          </a:xfrm>
          <a:prstGeom prst="rect">
            <a:avLst/>
          </a:prstGeom>
          <a:solidFill>
            <a:schemeClr val="lt2"/>
          </a:solidFill>
          <a:ln>
            <a:noFill/>
          </a:ln>
        </p:spPr>
      </p:sp>
      <p:sp>
        <p:nvSpPr>
          <p:cNvPr id="321" name="Google Shape;321;p68"/>
          <p:cNvSpPr>
            <a:spLocks noGrp="1"/>
          </p:cNvSpPr>
          <p:nvPr>
            <p:ph type="pic" idx="4"/>
          </p:nvPr>
        </p:nvSpPr>
        <p:spPr>
          <a:xfrm>
            <a:off x="6858000" y="3429000"/>
            <a:ext cx="2286000" cy="1714500"/>
          </a:xfrm>
          <a:prstGeom prst="rect">
            <a:avLst/>
          </a:prstGeom>
          <a:solidFill>
            <a:schemeClr val="lt2"/>
          </a:solidFill>
          <a:ln>
            <a:noFill/>
          </a:ln>
        </p:spPr>
      </p:sp>
      <p:sp>
        <p:nvSpPr>
          <p:cNvPr id="322" name="Google Shape;322;p68"/>
          <p:cNvSpPr>
            <a:spLocks noGrp="1"/>
          </p:cNvSpPr>
          <p:nvPr>
            <p:ph type="pic" idx="5"/>
          </p:nvPr>
        </p:nvSpPr>
        <p:spPr>
          <a:xfrm>
            <a:off x="4572000" y="3429000"/>
            <a:ext cx="2286000" cy="1714500"/>
          </a:xfrm>
          <a:prstGeom prst="rect">
            <a:avLst/>
          </a:prstGeom>
          <a:solidFill>
            <a:schemeClr val="lt2"/>
          </a:solidFill>
          <a:ln>
            <a:noFill/>
          </a:ln>
        </p:spPr>
      </p:sp>
      <p:sp>
        <p:nvSpPr>
          <p:cNvPr id="323" name="Google Shape;323;p68"/>
          <p:cNvSpPr>
            <a:spLocks noGrp="1"/>
          </p:cNvSpPr>
          <p:nvPr>
            <p:ph type="pic" idx="6"/>
          </p:nvPr>
        </p:nvSpPr>
        <p:spPr>
          <a:xfrm>
            <a:off x="2286000" y="3429000"/>
            <a:ext cx="2286000" cy="1714500"/>
          </a:xfrm>
          <a:prstGeom prst="rect">
            <a:avLst/>
          </a:prstGeom>
          <a:solidFill>
            <a:schemeClr val="lt2"/>
          </a:solidFill>
          <a:ln>
            <a:noFill/>
          </a:ln>
        </p:spPr>
      </p:sp>
      <p:sp>
        <p:nvSpPr>
          <p:cNvPr id="324" name="Google Shape;324;p68"/>
          <p:cNvSpPr>
            <a:spLocks noGrp="1"/>
          </p:cNvSpPr>
          <p:nvPr>
            <p:ph type="pic" idx="7"/>
          </p:nvPr>
        </p:nvSpPr>
        <p:spPr>
          <a:xfrm>
            <a:off x="0" y="3429000"/>
            <a:ext cx="2286000" cy="1714500"/>
          </a:xfrm>
          <a:prstGeom prst="rect">
            <a:avLst/>
          </a:prstGeom>
          <a:solidFill>
            <a:schemeClr val="lt2"/>
          </a:solidFill>
          <a:ln>
            <a:noFill/>
          </a:ln>
        </p:spPr>
      </p:sp>
      <p:sp>
        <p:nvSpPr>
          <p:cNvPr id="325" name="Google Shape;325;p6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slide-060">
  <p:cSld name="slide-060">
    <p:spTree>
      <p:nvGrpSpPr>
        <p:cNvPr id="1" name="Shape 326"/>
        <p:cNvGrpSpPr/>
        <p:nvPr/>
      </p:nvGrpSpPr>
      <p:grpSpPr>
        <a:xfrm>
          <a:off x="0" y="0"/>
          <a:ext cx="0" cy="0"/>
          <a:chOff x="0" y="0"/>
          <a:chExt cx="0" cy="0"/>
        </a:xfrm>
      </p:grpSpPr>
      <p:sp>
        <p:nvSpPr>
          <p:cNvPr id="327" name="Google Shape;327;p69"/>
          <p:cNvSpPr/>
          <p:nvPr/>
        </p:nvSpPr>
        <p:spPr>
          <a:xfrm>
            <a:off x="-1" y="1714501"/>
            <a:ext cx="9144000" cy="34290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28" name="Google Shape;328;p69"/>
          <p:cNvSpPr>
            <a:spLocks noGrp="1"/>
          </p:cNvSpPr>
          <p:nvPr>
            <p:ph type="pic" idx="2"/>
          </p:nvPr>
        </p:nvSpPr>
        <p:spPr>
          <a:xfrm>
            <a:off x="6858000" y="1"/>
            <a:ext cx="2286000" cy="1714500"/>
          </a:xfrm>
          <a:prstGeom prst="rect">
            <a:avLst/>
          </a:prstGeom>
          <a:solidFill>
            <a:schemeClr val="lt2"/>
          </a:solidFill>
          <a:ln>
            <a:noFill/>
          </a:ln>
        </p:spPr>
      </p:sp>
      <p:sp>
        <p:nvSpPr>
          <p:cNvPr id="329" name="Google Shape;329;p69"/>
          <p:cNvSpPr>
            <a:spLocks noGrp="1"/>
          </p:cNvSpPr>
          <p:nvPr>
            <p:ph type="pic" idx="3"/>
          </p:nvPr>
        </p:nvSpPr>
        <p:spPr>
          <a:xfrm>
            <a:off x="4572000" y="1"/>
            <a:ext cx="2286000" cy="1714500"/>
          </a:xfrm>
          <a:prstGeom prst="rect">
            <a:avLst/>
          </a:prstGeom>
          <a:solidFill>
            <a:schemeClr val="lt2"/>
          </a:solidFill>
          <a:ln>
            <a:noFill/>
          </a:ln>
        </p:spPr>
      </p:sp>
      <p:sp>
        <p:nvSpPr>
          <p:cNvPr id="330" name="Google Shape;330;p69"/>
          <p:cNvSpPr>
            <a:spLocks noGrp="1"/>
          </p:cNvSpPr>
          <p:nvPr>
            <p:ph type="pic" idx="4"/>
          </p:nvPr>
        </p:nvSpPr>
        <p:spPr>
          <a:xfrm>
            <a:off x="2286000" y="1"/>
            <a:ext cx="2286000" cy="1714500"/>
          </a:xfrm>
          <a:prstGeom prst="rect">
            <a:avLst/>
          </a:prstGeom>
          <a:solidFill>
            <a:schemeClr val="lt2"/>
          </a:solidFill>
          <a:ln>
            <a:noFill/>
          </a:ln>
        </p:spPr>
      </p:sp>
      <p:sp>
        <p:nvSpPr>
          <p:cNvPr id="331" name="Google Shape;331;p69"/>
          <p:cNvSpPr>
            <a:spLocks noGrp="1"/>
          </p:cNvSpPr>
          <p:nvPr>
            <p:ph type="pic" idx="5"/>
          </p:nvPr>
        </p:nvSpPr>
        <p:spPr>
          <a:xfrm>
            <a:off x="0" y="1"/>
            <a:ext cx="2286000" cy="1714500"/>
          </a:xfrm>
          <a:prstGeom prst="rect">
            <a:avLst/>
          </a:prstGeom>
          <a:solidFill>
            <a:schemeClr val="lt2"/>
          </a:solidFill>
          <a:ln>
            <a:noFill/>
          </a:ln>
        </p:spPr>
      </p:sp>
      <p:sp>
        <p:nvSpPr>
          <p:cNvPr id="332" name="Google Shape;332;p6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33" name="Google Shape;333;p6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slide-061">
  <p:cSld name="slide-061">
    <p:spTree>
      <p:nvGrpSpPr>
        <p:cNvPr id="1" name="Shape 334"/>
        <p:cNvGrpSpPr/>
        <p:nvPr/>
      </p:nvGrpSpPr>
      <p:grpSpPr>
        <a:xfrm>
          <a:off x="0" y="0"/>
          <a:ext cx="0" cy="0"/>
          <a:chOff x="0" y="0"/>
          <a:chExt cx="0" cy="0"/>
        </a:xfrm>
      </p:grpSpPr>
      <p:sp>
        <p:nvSpPr>
          <p:cNvPr id="335" name="Google Shape;335;p70"/>
          <p:cNvSpPr/>
          <p:nvPr/>
        </p:nvSpPr>
        <p:spPr>
          <a:xfrm>
            <a:off x="-1" y="4261916"/>
            <a:ext cx="9144000" cy="8817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36" name="Google Shape;336;p70"/>
          <p:cNvSpPr>
            <a:spLocks noGrp="1"/>
          </p:cNvSpPr>
          <p:nvPr>
            <p:ph type="pic" idx="2"/>
          </p:nvPr>
        </p:nvSpPr>
        <p:spPr>
          <a:xfrm>
            <a:off x="6858000" y="2571750"/>
            <a:ext cx="2286000" cy="1714500"/>
          </a:xfrm>
          <a:prstGeom prst="rect">
            <a:avLst/>
          </a:prstGeom>
          <a:solidFill>
            <a:schemeClr val="lt2"/>
          </a:solidFill>
          <a:ln>
            <a:noFill/>
          </a:ln>
        </p:spPr>
      </p:sp>
      <p:sp>
        <p:nvSpPr>
          <p:cNvPr id="337" name="Google Shape;337;p70"/>
          <p:cNvSpPr>
            <a:spLocks noGrp="1"/>
          </p:cNvSpPr>
          <p:nvPr>
            <p:ph type="pic" idx="3"/>
          </p:nvPr>
        </p:nvSpPr>
        <p:spPr>
          <a:xfrm>
            <a:off x="4572000" y="2571750"/>
            <a:ext cx="2286000" cy="1714500"/>
          </a:xfrm>
          <a:prstGeom prst="rect">
            <a:avLst/>
          </a:prstGeom>
          <a:solidFill>
            <a:schemeClr val="lt2"/>
          </a:solidFill>
          <a:ln>
            <a:noFill/>
          </a:ln>
        </p:spPr>
      </p:sp>
      <p:sp>
        <p:nvSpPr>
          <p:cNvPr id="338" name="Google Shape;338;p70"/>
          <p:cNvSpPr>
            <a:spLocks noGrp="1"/>
          </p:cNvSpPr>
          <p:nvPr>
            <p:ph type="pic" idx="4"/>
          </p:nvPr>
        </p:nvSpPr>
        <p:spPr>
          <a:xfrm>
            <a:off x="2286000" y="2571750"/>
            <a:ext cx="2286000" cy="1714500"/>
          </a:xfrm>
          <a:prstGeom prst="rect">
            <a:avLst/>
          </a:prstGeom>
          <a:solidFill>
            <a:schemeClr val="lt2"/>
          </a:solidFill>
          <a:ln>
            <a:noFill/>
          </a:ln>
        </p:spPr>
      </p:sp>
      <p:sp>
        <p:nvSpPr>
          <p:cNvPr id="339" name="Google Shape;339;p70"/>
          <p:cNvSpPr>
            <a:spLocks noGrp="1"/>
          </p:cNvSpPr>
          <p:nvPr>
            <p:ph type="pic" idx="5"/>
          </p:nvPr>
        </p:nvSpPr>
        <p:spPr>
          <a:xfrm>
            <a:off x="0" y="2571750"/>
            <a:ext cx="2286000" cy="1714500"/>
          </a:xfrm>
          <a:prstGeom prst="rect">
            <a:avLst/>
          </a:prstGeom>
          <a:solidFill>
            <a:schemeClr val="lt2"/>
          </a:solidFill>
          <a:ln>
            <a:noFill/>
          </a:ln>
        </p:spPr>
      </p:sp>
      <p:sp>
        <p:nvSpPr>
          <p:cNvPr id="340" name="Google Shape;340;p7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41" name="Google Shape;341;p7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slide-065">
  <p:cSld name="slide-065">
    <p:spTree>
      <p:nvGrpSpPr>
        <p:cNvPr id="1" name="Shape 342"/>
        <p:cNvGrpSpPr/>
        <p:nvPr/>
      </p:nvGrpSpPr>
      <p:grpSpPr>
        <a:xfrm>
          <a:off x="0" y="0"/>
          <a:ext cx="0" cy="0"/>
          <a:chOff x="0" y="0"/>
          <a:chExt cx="0" cy="0"/>
        </a:xfrm>
      </p:grpSpPr>
      <p:sp>
        <p:nvSpPr>
          <p:cNvPr id="343" name="Google Shape;343;p7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44" name="Google Shape;344;p71"/>
          <p:cNvSpPr>
            <a:spLocks noGrp="1"/>
          </p:cNvSpPr>
          <p:nvPr>
            <p:ph type="pic" idx="2"/>
          </p:nvPr>
        </p:nvSpPr>
        <p:spPr>
          <a:xfrm>
            <a:off x="763153" y="826368"/>
            <a:ext cx="3429300" cy="3552600"/>
          </a:xfrm>
          <a:prstGeom prst="rect">
            <a:avLst/>
          </a:prstGeom>
          <a:solidFill>
            <a:schemeClr val="lt2"/>
          </a:solidFill>
          <a:ln>
            <a:noFill/>
          </a:ln>
        </p:spPr>
      </p:sp>
      <p:sp>
        <p:nvSpPr>
          <p:cNvPr id="345" name="Google Shape;345;p7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slide-066">
  <p:cSld name="slide-066">
    <p:spTree>
      <p:nvGrpSpPr>
        <p:cNvPr id="1" name="Shape 346"/>
        <p:cNvGrpSpPr/>
        <p:nvPr/>
      </p:nvGrpSpPr>
      <p:grpSpPr>
        <a:xfrm>
          <a:off x="0" y="0"/>
          <a:ext cx="0" cy="0"/>
          <a:chOff x="0" y="0"/>
          <a:chExt cx="0" cy="0"/>
        </a:xfrm>
      </p:grpSpPr>
      <p:sp>
        <p:nvSpPr>
          <p:cNvPr id="347" name="Google Shape;347;p72"/>
          <p:cNvSpPr>
            <a:spLocks noGrp="1"/>
          </p:cNvSpPr>
          <p:nvPr>
            <p:ph type="pic" idx="2"/>
          </p:nvPr>
        </p:nvSpPr>
        <p:spPr>
          <a:xfrm>
            <a:off x="0" y="0"/>
            <a:ext cx="9144000" cy="5143500"/>
          </a:xfrm>
          <a:prstGeom prst="rect">
            <a:avLst/>
          </a:prstGeom>
          <a:solidFill>
            <a:schemeClr val="lt2"/>
          </a:solidFill>
          <a:ln>
            <a:noFill/>
          </a:ln>
        </p:spPr>
      </p:sp>
      <p:sp>
        <p:nvSpPr>
          <p:cNvPr id="348" name="Google Shape;348;p7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49" name="Google Shape;349;p7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slide-067">
  <p:cSld name="slide-067">
    <p:spTree>
      <p:nvGrpSpPr>
        <p:cNvPr id="1" name="Shape 350"/>
        <p:cNvGrpSpPr/>
        <p:nvPr/>
      </p:nvGrpSpPr>
      <p:grpSpPr>
        <a:xfrm>
          <a:off x="0" y="0"/>
          <a:ext cx="0" cy="0"/>
          <a:chOff x="0" y="0"/>
          <a:chExt cx="0" cy="0"/>
        </a:xfrm>
      </p:grpSpPr>
      <p:sp>
        <p:nvSpPr>
          <p:cNvPr id="351" name="Google Shape;351;p7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52" name="Google Shape;352;p73"/>
          <p:cNvSpPr/>
          <p:nvPr/>
        </p:nvSpPr>
        <p:spPr>
          <a:xfrm>
            <a:off x="6572250" y="0"/>
            <a:ext cx="2571900" cy="51435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53" name="Google Shape;353;p73"/>
          <p:cNvSpPr>
            <a:spLocks noGrp="1"/>
          </p:cNvSpPr>
          <p:nvPr>
            <p:ph type="pic" idx="2"/>
          </p:nvPr>
        </p:nvSpPr>
        <p:spPr>
          <a:xfrm>
            <a:off x="4438455" y="1415286"/>
            <a:ext cx="1293300" cy="2313000"/>
          </a:xfrm>
          <a:prstGeom prst="rect">
            <a:avLst/>
          </a:prstGeom>
          <a:solidFill>
            <a:schemeClr val="lt2"/>
          </a:solidFill>
          <a:ln>
            <a:noFill/>
          </a:ln>
        </p:spPr>
      </p:sp>
      <p:sp>
        <p:nvSpPr>
          <p:cNvPr id="354" name="Google Shape;354;p7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slide-068">
  <p:cSld name="slide-068">
    <p:spTree>
      <p:nvGrpSpPr>
        <p:cNvPr id="1" name="Shape 355"/>
        <p:cNvGrpSpPr/>
        <p:nvPr/>
      </p:nvGrpSpPr>
      <p:grpSpPr>
        <a:xfrm>
          <a:off x="0" y="0"/>
          <a:ext cx="0" cy="0"/>
          <a:chOff x="0" y="0"/>
          <a:chExt cx="0" cy="0"/>
        </a:xfrm>
      </p:grpSpPr>
      <p:sp>
        <p:nvSpPr>
          <p:cNvPr id="356" name="Google Shape;356;p7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57" name="Google Shape;357;p74"/>
          <p:cNvSpPr>
            <a:spLocks noGrp="1"/>
          </p:cNvSpPr>
          <p:nvPr>
            <p:ph type="pic" idx="2"/>
          </p:nvPr>
        </p:nvSpPr>
        <p:spPr>
          <a:xfrm>
            <a:off x="0" y="0"/>
            <a:ext cx="4572000" cy="2571600"/>
          </a:xfrm>
          <a:prstGeom prst="rect">
            <a:avLst/>
          </a:prstGeom>
          <a:solidFill>
            <a:schemeClr val="lt2"/>
          </a:solidFill>
          <a:ln>
            <a:noFill/>
          </a:ln>
        </p:spPr>
      </p:sp>
      <p:sp>
        <p:nvSpPr>
          <p:cNvPr id="358" name="Google Shape;358;p74"/>
          <p:cNvSpPr>
            <a:spLocks noGrp="1"/>
          </p:cNvSpPr>
          <p:nvPr>
            <p:ph type="pic" idx="3"/>
          </p:nvPr>
        </p:nvSpPr>
        <p:spPr>
          <a:xfrm>
            <a:off x="4574546" y="2571751"/>
            <a:ext cx="4572000" cy="2571600"/>
          </a:xfrm>
          <a:prstGeom prst="rect">
            <a:avLst/>
          </a:prstGeom>
          <a:solidFill>
            <a:schemeClr val="lt2"/>
          </a:solidFill>
          <a:ln>
            <a:noFill/>
          </a:ln>
        </p:spPr>
      </p:sp>
      <p:sp>
        <p:nvSpPr>
          <p:cNvPr id="359" name="Google Shape;359;p7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slide-070">
  <p:cSld name="slide-070">
    <p:spTree>
      <p:nvGrpSpPr>
        <p:cNvPr id="1" name="Shape 360"/>
        <p:cNvGrpSpPr/>
        <p:nvPr/>
      </p:nvGrpSpPr>
      <p:grpSpPr>
        <a:xfrm>
          <a:off x="0" y="0"/>
          <a:ext cx="0" cy="0"/>
          <a:chOff x="0" y="0"/>
          <a:chExt cx="0" cy="0"/>
        </a:xfrm>
      </p:grpSpPr>
      <p:sp>
        <p:nvSpPr>
          <p:cNvPr id="361" name="Google Shape;361;p75"/>
          <p:cNvSpPr/>
          <p:nvPr/>
        </p:nvSpPr>
        <p:spPr>
          <a:xfrm>
            <a:off x="4577247" y="2617916"/>
            <a:ext cx="3804600" cy="1763100"/>
          </a:xfrm>
          <a:prstGeom prst="rect">
            <a:avLst/>
          </a:prstGeom>
          <a:solidFill>
            <a:srgbClr val="212121"/>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62" name="Google Shape;362;p75"/>
          <p:cNvSpPr>
            <a:spLocks noGrp="1"/>
          </p:cNvSpPr>
          <p:nvPr>
            <p:ph type="pic" idx="2"/>
          </p:nvPr>
        </p:nvSpPr>
        <p:spPr>
          <a:xfrm>
            <a:off x="763154" y="759693"/>
            <a:ext cx="7617600" cy="1764000"/>
          </a:xfrm>
          <a:prstGeom prst="rect">
            <a:avLst/>
          </a:prstGeom>
          <a:solidFill>
            <a:schemeClr val="lt2"/>
          </a:solidFill>
          <a:ln>
            <a:noFill/>
          </a:ln>
        </p:spPr>
      </p:sp>
      <p:sp>
        <p:nvSpPr>
          <p:cNvPr id="363" name="Google Shape;363;p7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64" name="Google Shape;364;p7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slide-071">
  <p:cSld name="slide-071">
    <p:spTree>
      <p:nvGrpSpPr>
        <p:cNvPr id="1" name="Shape 365"/>
        <p:cNvGrpSpPr/>
        <p:nvPr/>
      </p:nvGrpSpPr>
      <p:grpSpPr>
        <a:xfrm>
          <a:off x="0" y="0"/>
          <a:ext cx="0" cy="0"/>
          <a:chOff x="0" y="0"/>
          <a:chExt cx="0" cy="0"/>
        </a:xfrm>
      </p:grpSpPr>
      <p:sp>
        <p:nvSpPr>
          <p:cNvPr id="366" name="Google Shape;366;p7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67" name="Google Shape;367;p76"/>
          <p:cNvSpPr>
            <a:spLocks noGrp="1"/>
          </p:cNvSpPr>
          <p:nvPr>
            <p:ph type="pic" idx="2"/>
          </p:nvPr>
        </p:nvSpPr>
        <p:spPr>
          <a:xfrm>
            <a:off x="-1" y="0"/>
            <a:ext cx="4201800" cy="5143500"/>
          </a:xfrm>
          <a:prstGeom prst="rect">
            <a:avLst/>
          </a:prstGeom>
          <a:solidFill>
            <a:schemeClr val="lt2"/>
          </a:solidFill>
          <a:ln>
            <a:noFill/>
          </a:ln>
        </p:spPr>
      </p:sp>
      <p:sp>
        <p:nvSpPr>
          <p:cNvPr id="368" name="Google Shape;368;p7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slide-072">
  <p:cSld name="slide-072">
    <p:spTree>
      <p:nvGrpSpPr>
        <p:cNvPr id="1" name="Shape 369"/>
        <p:cNvGrpSpPr/>
        <p:nvPr/>
      </p:nvGrpSpPr>
      <p:grpSpPr>
        <a:xfrm>
          <a:off x="0" y="0"/>
          <a:ext cx="0" cy="0"/>
          <a:chOff x="0" y="0"/>
          <a:chExt cx="0" cy="0"/>
        </a:xfrm>
      </p:grpSpPr>
      <p:sp>
        <p:nvSpPr>
          <p:cNvPr id="370" name="Google Shape;370;p77"/>
          <p:cNvSpPr>
            <a:spLocks noGrp="1"/>
          </p:cNvSpPr>
          <p:nvPr>
            <p:ph type="pic" idx="2"/>
          </p:nvPr>
        </p:nvSpPr>
        <p:spPr>
          <a:xfrm>
            <a:off x="4572000" y="0"/>
            <a:ext cx="4572000" cy="5143500"/>
          </a:xfrm>
          <a:prstGeom prst="rect">
            <a:avLst/>
          </a:prstGeom>
          <a:solidFill>
            <a:schemeClr val="lt2"/>
          </a:solidFill>
          <a:ln>
            <a:noFill/>
          </a:ln>
        </p:spPr>
      </p:sp>
      <p:sp>
        <p:nvSpPr>
          <p:cNvPr id="371" name="Google Shape;371;p7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72" name="Google Shape;372;p7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slide-077">
  <p:cSld name="slide-077">
    <p:spTree>
      <p:nvGrpSpPr>
        <p:cNvPr id="1" name="Shape 373"/>
        <p:cNvGrpSpPr/>
        <p:nvPr/>
      </p:nvGrpSpPr>
      <p:grpSpPr>
        <a:xfrm>
          <a:off x="0" y="0"/>
          <a:ext cx="0" cy="0"/>
          <a:chOff x="0" y="0"/>
          <a:chExt cx="0" cy="0"/>
        </a:xfrm>
      </p:grpSpPr>
      <p:sp>
        <p:nvSpPr>
          <p:cNvPr id="374" name="Google Shape;374;p7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75" name="Google Shape;375;p78"/>
          <p:cNvSpPr>
            <a:spLocks noGrp="1"/>
          </p:cNvSpPr>
          <p:nvPr>
            <p:ph type="pic" idx="2"/>
          </p:nvPr>
        </p:nvSpPr>
        <p:spPr>
          <a:xfrm>
            <a:off x="0" y="0"/>
            <a:ext cx="9144000" cy="5143500"/>
          </a:xfrm>
          <a:prstGeom prst="rect">
            <a:avLst/>
          </a:prstGeom>
          <a:solidFill>
            <a:schemeClr val="lt2"/>
          </a:solidFill>
          <a:ln>
            <a:noFill/>
          </a:ln>
        </p:spPr>
      </p:sp>
      <p:sp>
        <p:nvSpPr>
          <p:cNvPr id="376" name="Google Shape;376;p7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slide-078">
  <p:cSld name="slide-078">
    <p:spTree>
      <p:nvGrpSpPr>
        <p:cNvPr id="1" name="Shape 377"/>
        <p:cNvGrpSpPr/>
        <p:nvPr/>
      </p:nvGrpSpPr>
      <p:grpSpPr>
        <a:xfrm>
          <a:off x="0" y="0"/>
          <a:ext cx="0" cy="0"/>
          <a:chOff x="0" y="0"/>
          <a:chExt cx="0" cy="0"/>
        </a:xfrm>
      </p:grpSpPr>
      <p:sp>
        <p:nvSpPr>
          <p:cNvPr id="378" name="Google Shape;378;p7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79" name="Google Shape;379;p79"/>
          <p:cNvSpPr>
            <a:spLocks noGrp="1"/>
          </p:cNvSpPr>
          <p:nvPr>
            <p:ph type="pic" idx="2"/>
          </p:nvPr>
        </p:nvSpPr>
        <p:spPr>
          <a:xfrm>
            <a:off x="0" y="760512"/>
            <a:ext cx="4951500" cy="3622500"/>
          </a:xfrm>
          <a:prstGeom prst="rect">
            <a:avLst/>
          </a:prstGeom>
          <a:solidFill>
            <a:schemeClr val="lt2"/>
          </a:solidFill>
          <a:ln>
            <a:noFill/>
          </a:ln>
        </p:spPr>
      </p:sp>
      <p:sp>
        <p:nvSpPr>
          <p:cNvPr id="380" name="Google Shape;380;p7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slide-080">
  <p:cSld name="slide-080">
    <p:spTree>
      <p:nvGrpSpPr>
        <p:cNvPr id="1" name="Shape 381"/>
        <p:cNvGrpSpPr/>
        <p:nvPr/>
      </p:nvGrpSpPr>
      <p:grpSpPr>
        <a:xfrm>
          <a:off x="0" y="0"/>
          <a:ext cx="0" cy="0"/>
          <a:chOff x="0" y="0"/>
          <a:chExt cx="0" cy="0"/>
        </a:xfrm>
      </p:grpSpPr>
      <p:sp>
        <p:nvSpPr>
          <p:cNvPr id="382" name="Google Shape;382;p8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83" name="Google Shape;383;p8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
        <p:nvSpPr>
          <p:cNvPr id="384" name="Google Shape;384;p80"/>
          <p:cNvSpPr>
            <a:spLocks noGrp="1"/>
          </p:cNvSpPr>
          <p:nvPr>
            <p:ph type="pic" idx="2"/>
          </p:nvPr>
        </p:nvSpPr>
        <p:spPr>
          <a:xfrm>
            <a:off x="-1193668" y="759061"/>
            <a:ext cx="5380800" cy="5380800"/>
          </a:xfrm>
          <a:prstGeom prst="rect">
            <a:avLst/>
          </a:prstGeom>
          <a:solidFill>
            <a:schemeClr val="lt2"/>
          </a:solidFill>
          <a:ln>
            <a:noFill/>
          </a:ln>
        </p:spPr>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slide-081">
  <p:cSld name="slide-081">
    <p:spTree>
      <p:nvGrpSpPr>
        <p:cNvPr id="1" name="Shape 385"/>
        <p:cNvGrpSpPr/>
        <p:nvPr/>
      </p:nvGrpSpPr>
      <p:grpSpPr>
        <a:xfrm>
          <a:off x="0" y="0"/>
          <a:ext cx="0" cy="0"/>
          <a:chOff x="0" y="0"/>
          <a:chExt cx="0" cy="0"/>
        </a:xfrm>
      </p:grpSpPr>
      <p:sp>
        <p:nvSpPr>
          <p:cNvPr id="386" name="Google Shape;386;p8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87" name="Google Shape;387;p81"/>
          <p:cNvSpPr/>
          <p:nvPr/>
        </p:nvSpPr>
        <p:spPr>
          <a:xfrm>
            <a:off x="0" y="0"/>
            <a:ext cx="4572000" cy="5143500"/>
          </a:xfrm>
          <a:prstGeom prst="rect">
            <a:avLst/>
          </a:prstGeom>
          <a:solidFill>
            <a:srgbClr val="212121"/>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388" name="Google Shape;388;p81"/>
          <p:cNvSpPr>
            <a:spLocks noGrp="1"/>
          </p:cNvSpPr>
          <p:nvPr>
            <p:ph type="pic" idx="2"/>
          </p:nvPr>
        </p:nvSpPr>
        <p:spPr>
          <a:xfrm>
            <a:off x="4572000" y="-3256"/>
            <a:ext cx="4573200" cy="5150100"/>
          </a:xfrm>
          <a:prstGeom prst="rect">
            <a:avLst/>
          </a:prstGeom>
          <a:solidFill>
            <a:schemeClr val="lt2"/>
          </a:solidFill>
          <a:ln>
            <a:noFill/>
          </a:ln>
        </p:spPr>
      </p:sp>
      <p:sp>
        <p:nvSpPr>
          <p:cNvPr id="389" name="Google Shape;389;p8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slide-082">
  <p:cSld name="slide-082">
    <p:spTree>
      <p:nvGrpSpPr>
        <p:cNvPr id="1" name="Shape 390"/>
        <p:cNvGrpSpPr/>
        <p:nvPr/>
      </p:nvGrpSpPr>
      <p:grpSpPr>
        <a:xfrm>
          <a:off x="0" y="0"/>
          <a:ext cx="0" cy="0"/>
          <a:chOff x="0" y="0"/>
          <a:chExt cx="0" cy="0"/>
        </a:xfrm>
      </p:grpSpPr>
      <p:sp>
        <p:nvSpPr>
          <p:cNvPr id="391" name="Google Shape;391;p8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92" name="Google Shape;392;p82"/>
          <p:cNvSpPr>
            <a:spLocks noGrp="1"/>
          </p:cNvSpPr>
          <p:nvPr>
            <p:ph type="pic" idx="2"/>
          </p:nvPr>
        </p:nvSpPr>
        <p:spPr>
          <a:xfrm>
            <a:off x="0" y="0"/>
            <a:ext cx="3810000" cy="5150100"/>
          </a:xfrm>
          <a:prstGeom prst="rect">
            <a:avLst/>
          </a:prstGeom>
          <a:solidFill>
            <a:schemeClr val="lt2"/>
          </a:solidFill>
          <a:ln>
            <a:noFill/>
          </a:ln>
        </p:spPr>
      </p:sp>
      <p:sp>
        <p:nvSpPr>
          <p:cNvPr id="393" name="Google Shape;393;p8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slide-083">
  <p:cSld name="slide-083">
    <p:spTree>
      <p:nvGrpSpPr>
        <p:cNvPr id="1" name="Shape 394"/>
        <p:cNvGrpSpPr/>
        <p:nvPr/>
      </p:nvGrpSpPr>
      <p:grpSpPr>
        <a:xfrm>
          <a:off x="0" y="0"/>
          <a:ext cx="0" cy="0"/>
          <a:chOff x="0" y="0"/>
          <a:chExt cx="0" cy="0"/>
        </a:xfrm>
      </p:grpSpPr>
      <p:sp>
        <p:nvSpPr>
          <p:cNvPr id="395" name="Google Shape;395;p8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396" name="Google Shape;396;p83"/>
          <p:cNvSpPr>
            <a:spLocks noGrp="1"/>
          </p:cNvSpPr>
          <p:nvPr>
            <p:ph type="pic" idx="2"/>
          </p:nvPr>
        </p:nvSpPr>
        <p:spPr>
          <a:xfrm>
            <a:off x="1" y="0"/>
            <a:ext cx="9144000" cy="2571600"/>
          </a:xfrm>
          <a:prstGeom prst="rect">
            <a:avLst/>
          </a:prstGeom>
          <a:solidFill>
            <a:schemeClr val="lt2"/>
          </a:solidFill>
          <a:ln>
            <a:noFill/>
          </a:ln>
        </p:spPr>
      </p:sp>
      <p:sp>
        <p:nvSpPr>
          <p:cNvPr id="397" name="Google Shape;397;p8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slide-084">
  <p:cSld name="slide-084">
    <p:spTree>
      <p:nvGrpSpPr>
        <p:cNvPr id="1" name="Shape 398"/>
        <p:cNvGrpSpPr/>
        <p:nvPr/>
      </p:nvGrpSpPr>
      <p:grpSpPr>
        <a:xfrm>
          <a:off x="0" y="0"/>
          <a:ext cx="0" cy="0"/>
          <a:chOff x="0" y="0"/>
          <a:chExt cx="0" cy="0"/>
        </a:xfrm>
      </p:grpSpPr>
      <p:sp>
        <p:nvSpPr>
          <p:cNvPr id="399" name="Google Shape;399;p8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00" name="Google Shape;400;p84"/>
          <p:cNvSpPr/>
          <p:nvPr/>
        </p:nvSpPr>
        <p:spPr>
          <a:xfrm>
            <a:off x="0" y="0"/>
            <a:ext cx="4571700" cy="2571900"/>
          </a:xfrm>
          <a:prstGeom prst="rect">
            <a:avLst/>
          </a:prstGeom>
          <a:solidFill>
            <a:srgbClr val="212121"/>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401" name="Google Shape;401;p84"/>
          <p:cNvSpPr>
            <a:spLocks noGrp="1"/>
          </p:cNvSpPr>
          <p:nvPr>
            <p:ph type="pic" idx="2"/>
          </p:nvPr>
        </p:nvSpPr>
        <p:spPr>
          <a:xfrm>
            <a:off x="4575534" y="1"/>
            <a:ext cx="4571700" cy="2571900"/>
          </a:xfrm>
          <a:prstGeom prst="rect">
            <a:avLst/>
          </a:prstGeom>
          <a:solidFill>
            <a:schemeClr val="lt2"/>
          </a:solidFill>
          <a:ln>
            <a:noFill/>
          </a:ln>
        </p:spPr>
      </p:sp>
      <p:sp>
        <p:nvSpPr>
          <p:cNvPr id="402" name="Google Shape;402;p8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slide-087">
  <p:cSld name="slide-087">
    <p:spTree>
      <p:nvGrpSpPr>
        <p:cNvPr id="1" name="Shape 403"/>
        <p:cNvGrpSpPr/>
        <p:nvPr/>
      </p:nvGrpSpPr>
      <p:grpSpPr>
        <a:xfrm>
          <a:off x="0" y="0"/>
          <a:ext cx="0" cy="0"/>
          <a:chOff x="0" y="0"/>
          <a:chExt cx="0" cy="0"/>
        </a:xfrm>
      </p:grpSpPr>
      <p:sp>
        <p:nvSpPr>
          <p:cNvPr id="404" name="Google Shape;404;p85"/>
          <p:cNvSpPr>
            <a:spLocks noGrp="1"/>
          </p:cNvSpPr>
          <p:nvPr>
            <p:ph type="pic" idx="2"/>
          </p:nvPr>
        </p:nvSpPr>
        <p:spPr>
          <a:xfrm>
            <a:off x="4572447" y="759694"/>
            <a:ext cx="1888800" cy="1790700"/>
          </a:xfrm>
          <a:prstGeom prst="rect">
            <a:avLst/>
          </a:prstGeom>
          <a:solidFill>
            <a:schemeClr val="lt2"/>
          </a:solidFill>
          <a:ln>
            <a:noFill/>
          </a:ln>
        </p:spPr>
      </p:sp>
      <p:sp>
        <p:nvSpPr>
          <p:cNvPr id="405" name="Google Shape;405;p85"/>
          <p:cNvSpPr>
            <a:spLocks noGrp="1"/>
          </p:cNvSpPr>
          <p:nvPr>
            <p:ph type="pic" idx="3"/>
          </p:nvPr>
        </p:nvSpPr>
        <p:spPr>
          <a:xfrm>
            <a:off x="6499697" y="759694"/>
            <a:ext cx="1888800" cy="1790700"/>
          </a:xfrm>
          <a:prstGeom prst="rect">
            <a:avLst/>
          </a:prstGeom>
          <a:solidFill>
            <a:schemeClr val="lt2"/>
          </a:solidFill>
          <a:ln>
            <a:noFill/>
          </a:ln>
        </p:spPr>
      </p:sp>
      <p:sp>
        <p:nvSpPr>
          <p:cNvPr id="406" name="Google Shape;406;p85"/>
          <p:cNvSpPr>
            <a:spLocks noGrp="1"/>
          </p:cNvSpPr>
          <p:nvPr>
            <p:ph type="pic" idx="4"/>
          </p:nvPr>
        </p:nvSpPr>
        <p:spPr>
          <a:xfrm>
            <a:off x="6502524" y="2595004"/>
            <a:ext cx="1888800" cy="1790700"/>
          </a:xfrm>
          <a:prstGeom prst="rect">
            <a:avLst/>
          </a:prstGeom>
          <a:solidFill>
            <a:schemeClr val="lt2"/>
          </a:solidFill>
          <a:ln>
            <a:noFill/>
          </a:ln>
        </p:spPr>
      </p:sp>
      <p:sp>
        <p:nvSpPr>
          <p:cNvPr id="407" name="Google Shape;407;p85"/>
          <p:cNvSpPr>
            <a:spLocks noGrp="1"/>
          </p:cNvSpPr>
          <p:nvPr>
            <p:ph type="pic" idx="5"/>
          </p:nvPr>
        </p:nvSpPr>
        <p:spPr>
          <a:xfrm>
            <a:off x="4571033" y="2595004"/>
            <a:ext cx="1888800" cy="1790700"/>
          </a:xfrm>
          <a:prstGeom prst="rect">
            <a:avLst/>
          </a:prstGeom>
          <a:solidFill>
            <a:schemeClr val="lt2"/>
          </a:solidFill>
          <a:ln>
            <a:noFill/>
          </a:ln>
        </p:spPr>
      </p:sp>
      <p:sp>
        <p:nvSpPr>
          <p:cNvPr id="408" name="Google Shape;408;p8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09" name="Google Shape;409;p8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slide-090">
  <p:cSld name="slide-090">
    <p:spTree>
      <p:nvGrpSpPr>
        <p:cNvPr id="1" name="Shape 410"/>
        <p:cNvGrpSpPr/>
        <p:nvPr/>
      </p:nvGrpSpPr>
      <p:grpSpPr>
        <a:xfrm>
          <a:off x="0" y="0"/>
          <a:ext cx="0" cy="0"/>
          <a:chOff x="0" y="0"/>
          <a:chExt cx="0" cy="0"/>
        </a:xfrm>
      </p:grpSpPr>
      <p:sp>
        <p:nvSpPr>
          <p:cNvPr id="411" name="Google Shape;411;p8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12" name="Google Shape;412;p86"/>
          <p:cNvSpPr>
            <a:spLocks noGrp="1"/>
          </p:cNvSpPr>
          <p:nvPr>
            <p:ph type="pic" idx="2"/>
          </p:nvPr>
        </p:nvSpPr>
        <p:spPr>
          <a:xfrm>
            <a:off x="0" y="0"/>
            <a:ext cx="9144000" cy="5143500"/>
          </a:xfrm>
          <a:prstGeom prst="rect">
            <a:avLst/>
          </a:prstGeom>
          <a:solidFill>
            <a:schemeClr val="lt2"/>
          </a:solidFill>
          <a:ln>
            <a:noFill/>
          </a:ln>
        </p:spPr>
      </p:sp>
      <p:sp>
        <p:nvSpPr>
          <p:cNvPr id="413" name="Google Shape;413;p8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slide-091">
  <p:cSld name="slide-091">
    <p:spTree>
      <p:nvGrpSpPr>
        <p:cNvPr id="1" name="Shape 414"/>
        <p:cNvGrpSpPr/>
        <p:nvPr/>
      </p:nvGrpSpPr>
      <p:grpSpPr>
        <a:xfrm>
          <a:off x="0" y="0"/>
          <a:ext cx="0" cy="0"/>
          <a:chOff x="0" y="0"/>
          <a:chExt cx="0" cy="0"/>
        </a:xfrm>
      </p:grpSpPr>
      <p:sp>
        <p:nvSpPr>
          <p:cNvPr id="415" name="Google Shape;415;p8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16" name="Google Shape;416;p87"/>
          <p:cNvSpPr>
            <a:spLocks noGrp="1"/>
          </p:cNvSpPr>
          <p:nvPr>
            <p:ph type="pic" idx="2"/>
          </p:nvPr>
        </p:nvSpPr>
        <p:spPr>
          <a:xfrm>
            <a:off x="763154" y="764456"/>
            <a:ext cx="3807900" cy="3614400"/>
          </a:xfrm>
          <a:prstGeom prst="rect">
            <a:avLst/>
          </a:prstGeom>
          <a:solidFill>
            <a:schemeClr val="lt2"/>
          </a:solidFill>
          <a:ln>
            <a:noFill/>
          </a:ln>
        </p:spPr>
      </p:sp>
      <p:sp>
        <p:nvSpPr>
          <p:cNvPr id="417" name="Google Shape;417;p8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slide-093">
  <p:cSld name="slide-093">
    <p:spTree>
      <p:nvGrpSpPr>
        <p:cNvPr id="1" name="Shape 418"/>
        <p:cNvGrpSpPr/>
        <p:nvPr/>
      </p:nvGrpSpPr>
      <p:grpSpPr>
        <a:xfrm>
          <a:off x="0" y="0"/>
          <a:ext cx="0" cy="0"/>
          <a:chOff x="0" y="0"/>
          <a:chExt cx="0" cy="0"/>
        </a:xfrm>
      </p:grpSpPr>
      <p:sp>
        <p:nvSpPr>
          <p:cNvPr id="419" name="Google Shape;419;p8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20" name="Google Shape;420;p88"/>
          <p:cNvSpPr>
            <a:spLocks noGrp="1"/>
          </p:cNvSpPr>
          <p:nvPr>
            <p:ph type="pic" idx="2"/>
          </p:nvPr>
        </p:nvSpPr>
        <p:spPr>
          <a:xfrm>
            <a:off x="4954414" y="0"/>
            <a:ext cx="4189500" cy="5143500"/>
          </a:xfrm>
          <a:prstGeom prst="rect">
            <a:avLst/>
          </a:prstGeom>
          <a:solidFill>
            <a:schemeClr val="lt2"/>
          </a:solidFill>
          <a:ln>
            <a:noFill/>
          </a:ln>
        </p:spPr>
      </p:sp>
      <p:sp>
        <p:nvSpPr>
          <p:cNvPr id="421" name="Google Shape;421;p8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slide-096">
  <p:cSld name="slide-096">
    <p:spTree>
      <p:nvGrpSpPr>
        <p:cNvPr id="1" name="Shape 422"/>
        <p:cNvGrpSpPr/>
        <p:nvPr/>
      </p:nvGrpSpPr>
      <p:grpSpPr>
        <a:xfrm>
          <a:off x="0" y="0"/>
          <a:ext cx="0" cy="0"/>
          <a:chOff x="0" y="0"/>
          <a:chExt cx="0" cy="0"/>
        </a:xfrm>
      </p:grpSpPr>
      <p:sp>
        <p:nvSpPr>
          <p:cNvPr id="423" name="Google Shape;423;p8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24" name="Google Shape;424;p89"/>
          <p:cNvSpPr>
            <a:spLocks noGrp="1"/>
          </p:cNvSpPr>
          <p:nvPr>
            <p:ph type="pic" idx="2"/>
          </p:nvPr>
        </p:nvSpPr>
        <p:spPr>
          <a:xfrm>
            <a:off x="1786" y="0"/>
            <a:ext cx="9140400" cy="2571600"/>
          </a:xfrm>
          <a:prstGeom prst="rect">
            <a:avLst/>
          </a:prstGeom>
          <a:solidFill>
            <a:schemeClr val="lt2"/>
          </a:solidFill>
          <a:ln>
            <a:noFill/>
          </a:ln>
        </p:spPr>
      </p:sp>
      <p:sp>
        <p:nvSpPr>
          <p:cNvPr id="425" name="Google Shape;425;p8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slide-097">
  <p:cSld name="slide-097">
    <p:spTree>
      <p:nvGrpSpPr>
        <p:cNvPr id="1" name="Shape 426"/>
        <p:cNvGrpSpPr/>
        <p:nvPr/>
      </p:nvGrpSpPr>
      <p:grpSpPr>
        <a:xfrm>
          <a:off x="0" y="0"/>
          <a:ext cx="0" cy="0"/>
          <a:chOff x="0" y="0"/>
          <a:chExt cx="0" cy="0"/>
        </a:xfrm>
      </p:grpSpPr>
      <p:sp>
        <p:nvSpPr>
          <p:cNvPr id="427" name="Google Shape;427;p90"/>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28" name="Google Shape;428;p90"/>
          <p:cNvSpPr>
            <a:spLocks noGrp="1"/>
          </p:cNvSpPr>
          <p:nvPr>
            <p:ph type="pic" idx="2"/>
          </p:nvPr>
        </p:nvSpPr>
        <p:spPr>
          <a:xfrm>
            <a:off x="4269195" y="916225"/>
            <a:ext cx="1123800" cy="1492200"/>
          </a:xfrm>
          <a:prstGeom prst="rect">
            <a:avLst/>
          </a:prstGeom>
          <a:solidFill>
            <a:schemeClr val="lt2"/>
          </a:solidFill>
          <a:ln>
            <a:noFill/>
          </a:ln>
        </p:spPr>
      </p:sp>
      <p:sp>
        <p:nvSpPr>
          <p:cNvPr id="429" name="Google Shape;429;p90"/>
          <p:cNvSpPr>
            <a:spLocks noGrp="1"/>
          </p:cNvSpPr>
          <p:nvPr>
            <p:ph type="pic" idx="3"/>
          </p:nvPr>
        </p:nvSpPr>
        <p:spPr>
          <a:xfrm>
            <a:off x="7178163" y="916225"/>
            <a:ext cx="1123800" cy="1492200"/>
          </a:xfrm>
          <a:prstGeom prst="rect">
            <a:avLst/>
          </a:prstGeom>
          <a:solidFill>
            <a:schemeClr val="lt2"/>
          </a:solidFill>
          <a:ln>
            <a:noFill/>
          </a:ln>
        </p:spPr>
      </p:sp>
      <p:sp>
        <p:nvSpPr>
          <p:cNvPr id="430" name="Google Shape;430;p90"/>
          <p:cNvSpPr>
            <a:spLocks noGrp="1"/>
          </p:cNvSpPr>
          <p:nvPr>
            <p:ph type="pic" idx="4"/>
          </p:nvPr>
        </p:nvSpPr>
        <p:spPr>
          <a:xfrm>
            <a:off x="5644688" y="1602885"/>
            <a:ext cx="463500" cy="824100"/>
          </a:xfrm>
          <a:prstGeom prst="rect">
            <a:avLst/>
          </a:prstGeom>
          <a:solidFill>
            <a:schemeClr val="lt2"/>
          </a:solidFill>
          <a:ln>
            <a:noFill/>
          </a:ln>
        </p:spPr>
      </p:sp>
      <p:sp>
        <p:nvSpPr>
          <p:cNvPr id="431" name="Google Shape;431;p90"/>
          <p:cNvSpPr>
            <a:spLocks noGrp="1"/>
          </p:cNvSpPr>
          <p:nvPr>
            <p:ph type="pic" idx="5"/>
          </p:nvPr>
        </p:nvSpPr>
        <p:spPr>
          <a:xfrm>
            <a:off x="6386433" y="1607124"/>
            <a:ext cx="463500" cy="824100"/>
          </a:xfrm>
          <a:prstGeom prst="rect">
            <a:avLst/>
          </a:prstGeom>
          <a:solidFill>
            <a:schemeClr val="lt2"/>
          </a:solidFill>
          <a:ln>
            <a:noFill/>
          </a:ln>
        </p:spPr>
      </p:sp>
      <p:sp>
        <p:nvSpPr>
          <p:cNvPr id="432" name="Google Shape;432;p90"/>
          <p:cNvSpPr>
            <a:spLocks noGrp="1"/>
          </p:cNvSpPr>
          <p:nvPr>
            <p:ph type="pic" idx="6"/>
          </p:nvPr>
        </p:nvSpPr>
        <p:spPr>
          <a:xfrm>
            <a:off x="4257764" y="3852691"/>
            <a:ext cx="314100" cy="390300"/>
          </a:xfrm>
          <a:prstGeom prst="rect">
            <a:avLst/>
          </a:prstGeom>
          <a:solidFill>
            <a:schemeClr val="lt2"/>
          </a:solidFill>
          <a:ln>
            <a:noFill/>
          </a:ln>
        </p:spPr>
      </p:sp>
      <p:sp>
        <p:nvSpPr>
          <p:cNvPr id="433" name="Google Shape;433;p90"/>
          <p:cNvSpPr>
            <a:spLocks noGrp="1"/>
          </p:cNvSpPr>
          <p:nvPr>
            <p:ph type="pic" idx="7"/>
          </p:nvPr>
        </p:nvSpPr>
        <p:spPr>
          <a:xfrm>
            <a:off x="4898741" y="3854450"/>
            <a:ext cx="314100" cy="390300"/>
          </a:xfrm>
          <a:prstGeom prst="rect">
            <a:avLst/>
          </a:prstGeom>
          <a:solidFill>
            <a:schemeClr val="lt2"/>
          </a:solidFill>
          <a:ln>
            <a:noFill/>
          </a:ln>
        </p:spPr>
      </p:sp>
      <p:sp>
        <p:nvSpPr>
          <p:cNvPr id="434" name="Google Shape;434;p90"/>
          <p:cNvSpPr>
            <a:spLocks noGrp="1"/>
          </p:cNvSpPr>
          <p:nvPr>
            <p:ph type="pic" idx="8"/>
          </p:nvPr>
        </p:nvSpPr>
        <p:spPr>
          <a:xfrm>
            <a:off x="6038793" y="3037380"/>
            <a:ext cx="2007000" cy="1271700"/>
          </a:xfrm>
          <a:prstGeom prst="rect">
            <a:avLst/>
          </a:prstGeom>
          <a:solidFill>
            <a:schemeClr val="lt2"/>
          </a:solidFill>
          <a:ln>
            <a:noFill/>
          </a:ln>
        </p:spPr>
      </p:sp>
      <p:sp>
        <p:nvSpPr>
          <p:cNvPr id="435" name="Google Shape;435;p90"/>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slide-073">
  <p:cSld name="slide-073">
    <p:bg>
      <p:bgPr>
        <a:solidFill>
          <a:schemeClr val="lt2"/>
        </a:solidFill>
        <a:effectLst/>
      </p:bgPr>
    </p:bg>
    <p:spTree>
      <p:nvGrpSpPr>
        <p:cNvPr id="1" name="Shape 436"/>
        <p:cNvGrpSpPr/>
        <p:nvPr/>
      </p:nvGrpSpPr>
      <p:grpSpPr>
        <a:xfrm>
          <a:off x="0" y="0"/>
          <a:ext cx="0" cy="0"/>
          <a:chOff x="0" y="0"/>
          <a:chExt cx="0" cy="0"/>
        </a:xfrm>
      </p:grpSpPr>
      <p:sp>
        <p:nvSpPr>
          <p:cNvPr id="437" name="Google Shape;437;p91"/>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38" name="Google Shape;438;p91"/>
          <p:cNvSpPr>
            <a:spLocks noGrp="1"/>
          </p:cNvSpPr>
          <p:nvPr>
            <p:ph type="pic" idx="2"/>
          </p:nvPr>
        </p:nvSpPr>
        <p:spPr>
          <a:xfrm>
            <a:off x="0" y="0"/>
            <a:ext cx="4572000" cy="5143500"/>
          </a:xfrm>
          <a:prstGeom prst="rect">
            <a:avLst/>
          </a:prstGeom>
          <a:solidFill>
            <a:schemeClr val="dk2"/>
          </a:solidFill>
          <a:ln>
            <a:noFill/>
          </a:ln>
        </p:spPr>
      </p:sp>
      <p:sp>
        <p:nvSpPr>
          <p:cNvPr id="439" name="Google Shape;439;p91"/>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slide-074">
  <p:cSld name="slide-074">
    <p:bg>
      <p:bgPr>
        <a:solidFill>
          <a:schemeClr val="lt2"/>
        </a:solidFill>
        <a:effectLst/>
      </p:bgPr>
    </p:bg>
    <p:spTree>
      <p:nvGrpSpPr>
        <p:cNvPr id="1" name="Shape 440"/>
        <p:cNvGrpSpPr/>
        <p:nvPr/>
      </p:nvGrpSpPr>
      <p:grpSpPr>
        <a:xfrm>
          <a:off x="0" y="0"/>
          <a:ext cx="0" cy="0"/>
          <a:chOff x="0" y="0"/>
          <a:chExt cx="0" cy="0"/>
        </a:xfrm>
      </p:grpSpPr>
      <p:sp>
        <p:nvSpPr>
          <p:cNvPr id="441" name="Google Shape;441;p92"/>
          <p:cNvSpPr>
            <a:spLocks noGrp="1"/>
          </p:cNvSpPr>
          <p:nvPr>
            <p:ph type="pic" idx="2"/>
          </p:nvPr>
        </p:nvSpPr>
        <p:spPr>
          <a:xfrm>
            <a:off x="4572000" y="0"/>
            <a:ext cx="3810000" cy="5143500"/>
          </a:xfrm>
          <a:prstGeom prst="rect">
            <a:avLst/>
          </a:prstGeom>
          <a:solidFill>
            <a:schemeClr val="dk2"/>
          </a:solidFill>
          <a:ln>
            <a:noFill/>
          </a:ln>
        </p:spPr>
      </p:sp>
      <p:sp>
        <p:nvSpPr>
          <p:cNvPr id="442" name="Google Shape;442;p92"/>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43" name="Google Shape;443;p92"/>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slide-075">
  <p:cSld name="slide-075">
    <p:bg>
      <p:bgPr>
        <a:solidFill>
          <a:schemeClr val="lt2"/>
        </a:solidFill>
        <a:effectLst/>
      </p:bgPr>
    </p:bg>
    <p:spTree>
      <p:nvGrpSpPr>
        <p:cNvPr id="1" name="Shape 444"/>
        <p:cNvGrpSpPr/>
        <p:nvPr/>
      </p:nvGrpSpPr>
      <p:grpSpPr>
        <a:xfrm>
          <a:off x="0" y="0"/>
          <a:ext cx="0" cy="0"/>
          <a:chOff x="0" y="0"/>
          <a:chExt cx="0" cy="0"/>
        </a:xfrm>
      </p:grpSpPr>
      <p:sp>
        <p:nvSpPr>
          <p:cNvPr id="445" name="Google Shape;445;p93"/>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46" name="Google Shape;446;p93"/>
          <p:cNvSpPr>
            <a:spLocks noGrp="1"/>
          </p:cNvSpPr>
          <p:nvPr>
            <p:ph type="pic" idx="2"/>
          </p:nvPr>
        </p:nvSpPr>
        <p:spPr>
          <a:xfrm>
            <a:off x="4954414" y="0"/>
            <a:ext cx="3810000" cy="5143500"/>
          </a:xfrm>
          <a:prstGeom prst="rect">
            <a:avLst/>
          </a:prstGeom>
          <a:solidFill>
            <a:schemeClr val="dk2"/>
          </a:solidFill>
          <a:ln>
            <a:noFill/>
          </a:ln>
        </p:spPr>
      </p:sp>
      <p:sp>
        <p:nvSpPr>
          <p:cNvPr id="447" name="Google Shape;447;p93"/>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slide-079">
  <p:cSld name="slide-079">
    <p:bg>
      <p:bgPr>
        <a:solidFill>
          <a:schemeClr val="lt2"/>
        </a:solidFill>
        <a:effectLst/>
      </p:bgPr>
    </p:bg>
    <p:spTree>
      <p:nvGrpSpPr>
        <p:cNvPr id="1" name="Shape 448"/>
        <p:cNvGrpSpPr/>
        <p:nvPr/>
      </p:nvGrpSpPr>
      <p:grpSpPr>
        <a:xfrm>
          <a:off x="0" y="0"/>
          <a:ext cx="0" cy="0"/>
          <a:chOff x="0" y="0"/>
          <a:chExt cx="0" cy="0"/>
        </a:xfrm>
      </p:grpSpPr>
      <p:sp>
        <p:nvSpPr>
          <p:cNvPr id="449" name="Google Shape;449;p94"/>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50" name="Google Shape;450;p94"/>
          <p:cNvSpPr>
            <a:spLocks noGrp="1"/>
          </p:cNvSpPr>
          <p:nvPr>
            <p:ph type="pic" idx="2"/>
          </p:nvPr>
        </p:nvSpPr>
        <p:spPr>
          <a:xfrm>
            <a:off x="5479807" y="757758"/>
            <a:ext cx="2904000" cy="3622500"/>
          </a:xfrm>
          <a:prstGeom prst="rect">
            <a:avLst/>
          </a:prstGeom>
          <a:solidFill>
            <a:schemeClr val="dk2"/>
          </a:solidFill>
          <a:ln>
            <a:noFill/>
          </a:ln>
        </p:spPr>
      </p:sp>
      <p:sp>
        <p:nvSpPr>
          <p:cNvPr id="451" name="Google Shape;451;p94"/>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slide-085">
  <p:cSld name="slide-085">
    <p:bg>
      <p:bgPr>
        <a:solidFill>
          <a:schemeClr val="lt2"/>
        </a:solidFill>
        <a:effectLst/>
      </p:bgPr>
    </p:bg>
    <p:spTree>
      <p:nvGrpSpPr>
        <p:cNvPr id="1" name="Shape 452"/>
        <p:cNvGrpSpPr/>
        <p:nvPr/>
      </p:nvGrpSpPr>
      <p:grpSpPr>
        <a:xfrm>
          <a:off x="0" y="0"/>
          <a:ext cx="0" cy="0"/>
          <a:chOff x="0" y="0"/>
          <a:chExt cx="0" cy="0"/>
        </a:xfrm>
      </p:grpSpPr>
      <p:sp>
        <p:nvSpPr>
          <p:cNvPr id="453" name="Google Shape;453;p95"/>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54" name="Google Shape;454;p95"/>
          <p:cNvSpPr>
            <a:spLocks noGrp="1"/>
          </p:cNvSpPr>
          <p:nvPr>
            <p:ph type="pic" idx="2"/>
          </p:nvPr>
        </p:nvSpPr>
        <p:spPr>
          <a:xfrm>
            <a:off x="886280" y="167321"/>
            <a:ext cx="1926000" cy="2402700"/>
          </a:xfrm>
          <a:prstGeom prst="rect">
            <a:avLst/>
          </a:prstGeom>
          <a:solidFill>
            <a:schemeClr val="dk2"/>
          </a:solidFill>
          <a:ln>
            <a:noFill/>
          </a:ln>
        </p:spPr>
      </p:sp>
      <p:sp>
        <p:nvSpPr>
          <p:cNvPr id="455" name="Google Shape;455;p95"/>
          <p:cNvSpPr>
            <a:spLocks noGrp="1"/>
          </p:cNvSpPr>
          <p:nvPr>
            <p:ph type="pic" idx="3"/>
          </p:nvPr>
        </p:nvSpPr>
        <p:spPr>
          <a:xfrm>
            <a:off x="2812416" y="167321"/>
            <a:ext cx="1926000" cy="2402700"/>
          </a:xfrm>
          <a:prstGeom prst="rect">
            <a:avLst/>
          </a:prstGeom>
          <a:solidFill>
            <a:schemeClr val="dk2"/>
          </a:solidFill>
          <a:ln>
            <a:noFill/>
          </a:ln>
        </p:spPr>
      </p:sp>
      <p:sp>
        <p:nvSpPr>
          <p:cNvPr id="456" name="Google Shape;456;p95"/>
          <p:cNvSpPr>
            <a:spLocks noGrp="1"/>
          </p:cNvSpPr>
          <p:nvPr>
            <p:ph type="pic" idx="4"/>
          </p:nvPr>
        </p:nvSpPr>
        <p:spPr>
          <a:xfrm>
            <a:off x="591" y="2571750"/>
            <a:ext cx="1926000" cy="2402700"/>
          </a:xfrm>
          <a:prstGeom prst="rect">
            <a:avLst/>
          </a:prstGeom>
          <a:solidFill>
            <a:schemeClr val="dk2"/>
          </a:solidFill>
          <a:ln>
            <a:noFill/>
          </a:ln>
        </p:spPr>
      </p:sp>
      <p:sp>
        <p:nvSpPr>
          <p:cNvPr id="457" name="Google Shape;457;p95"/>
          <p:cNvSpPr>
            <a:spLocks noGrp="1"/>
          </p:cNvSpPr>
          <p:nvPr>
            <p:ph type="pic" idx="5"/>
          </p:nvPr>
        </p:nvSpPr>
        <p:spPr>
          <a:xfrm>
            <a:off x="1926727" y="2571750"/>
            <a:ext cx="1926000" cy="2402700"/>
          </a:xfrm>
          <a:prstGeom prst="rect">
            <a:avLst/>
          </a:prstGeom>
          <a:solidFill>
            <a:schemeClr val="dk2"/>
          </a:solidFill>
          <a:ln>
            <a:noFill/>
          </a:ln>
        </p:spPr>
      </p:sp>
      <p:sp>
        <p:nvSpPr>
          <p:cNvPr id="458" name="Google Shape;458;p95"/>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slide-086">
  <p:cSld name="slide-086">
    <p:bg>
      <p:bgPr>
        <a:solidFill>
          <a:schemeClr val="lt2"/>
        </a:solidFill>
        <a:effectLst/>
      </p:bgPr>
    </p:bg>
    <p:spTree>
      <p:nvGrpSpPr>
        <p:cNvPr id="1" name="Shape 459"/>
        <p:cNvGrpSpPr/>
        <p:nvPr/>
      </p:nvGrpSpPr>
      <p:grpSpPr>
        <a:xfrm>
          <a:off x="0" y="0"/>
          <a:ext cx="0" cy="0"/>
          <a:chOff x="0" y="0"/>
          <a:chExt cx="0" cy="0"/>
        </a:xfrm>
      </p:grpSpPr>
      <p:sp>
        <p:nvSpPr>
          <p:cNvPr id="460" name="Google Shape;460;p96"/>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61" name="Google Shape;461;p96"/>
          <p:cNvSpPr>
            <a:spLocks noGrp="1"/>
          </p:cNvSpPr>
          <p:nvPr>
            <p:ph type="pic" idx="2"/>
          </p:nvPr>
        </p:nvSpPr>
        <p:spPr>
          <a:xfrm>
            <a:off x="5651812" y="755712"/>
            <a:ext cx="2904000" cy="3622500"/>
          </a:xfrm>
          <a:prstGeom prst="rect">
            <a:avLst/>
          </a:prstGeom>
          <a:solidFill>
            <a:schemeClr val="dk2"/>
          </a:solidFill>
          <a:ln>
            <a:noFill/>
          </a:ln>
        </p:spPr>
      </p:sp>
      <p:sp>
        <p:nvSpPr>
          <p:cNvPr id="462" name="Google Shape;462;p96"/>
          <p:cNvSpPr>
            <a:spLocks noGrp="1"/>
          </p:cNvSpPr>
          <p:nvPr>
            <p:ph type="pic" idx="3"/>
          </p:nvPr>
        </p:nvSpPr>
        <p:spPr>
          <a:xfrm>
            <a:off x="4117011" y="2465022"/>
            <a:ext cx="1534800" cy="1914300"/>
          </a:xfrm>
          <a:prstGeom prst="rect">
            <a:avLst/>
          </a:prstGeom>
          <a:solidFill>
            <a:schemeClr val="dk2"/>
          </a:solidFill>
          <a:ln>
            <a:noFill/>
          </a:ln>
        </p:spPr>
      </p:sp>
      <p:sp>
        <p:nvSpPr>
          <p:cNvPr id="463" name="Google Shape;463;p96"/>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slide-088">
  <p:cSld name="slide-088">
    <p:bg>
      <p:bgPr>
        <a:solidFill>
          <a:schemeClr val="lt2"/>
        </a:solidFill>
        <a:effectLst/>
      </p:bgPr>
    </p:bg>
    <p:spTree>
      <p:nvGrpSpPr>
        <p:cNvPr id="1" name="Shape 464"/>
        <p:cNvGrpSpPr/>
        <p:nvPr/>
      </p:nvGrpSpPr>
      <p:grpSpPr>
        <a:xfrm>
          <a:off x="0" y="0"/>
          <a:ext cx="0" cy="0"/>
          <a:chOff x="0" y="0"/>
          <a:chExt cx="0" cy="0"/>
        </a:xfrm>
      </p:grpSpPr>
      <p:sp>
        <p:nvSpPr>
          <p:cNvPr id="465" name="Google Shape;465;p97"/>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66" name="Google Shape;466;p97"/>
          <p:cNvSpPr>
            <a:spLocks noGrp="1"/>
          </p:cNvSpPr>
          <p:nvPr>
            <p:ph type="pic" idx="2"/>
          </p:nvPr>
        </p:nvSpPr>
        <p:spPr>
          <a:xfrm>
            <a:off x="0" y="0"/>
            <a:ext cx="6859800" cy="5143500"/>
          </a:xfrm>
          <a:prstGeom prst="rect">
            <a:avLst/>
          </a:prstGeom>
          <a:solidFill>
            <a:schemeClr val="dk2"/>
          </a:solidFill>
          <a:ln>
            <a:noFill/>
          </a:ln>
        </p:spPr>
      </p:sp>
      <p:sp>
        <p:nvSpPr>
          <p:cNvPr id="467" name="Google Shape;467;p97"/>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slide-089">
  <p:cSld name="slide-089">
    <p:bg>
      <p:bgPr>
        <a:solidFill>
          <a:schemeClr val="lt2"/>
        </a:solidFill>
        <a:effectLst/>
      </p:bgPr>
    </p:bg>
    <p:spTree>
      <p:nvGrpSpPr>
        <p:cNvPr id="1" name="Shape 468"/>
        <p:cNvGrpSpPr/>
        <p:nvPr/>
      </p:nvGrpSpPr>
      <p:grpSpPr>
        <a:xfrm>
          <a:off x="0" y="0"/>
          <a:ext cx="0" cy="0"/>
          <a:chOff x="0" y="0"/>
          <a:chExt cx="0" cy="0"/>
        </a:xfrm>
      </p:grpSpPr>
      <p:sp>
        <p:nvSpPr>
          <p:cNvPr id="469" name="Google Shape;469;p98"/>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sp>
        <p:nvSpPr>
          <p:cNvPr id="470" name="Google Shape;470;p98"/>
          <p:cNvSpPr>
            <a:spLocks noGrp="1"/>
          </p:cNvSpPr>
          <p:nvPr>
            <p:ph type="pic" idx="2"/>
          </p:nvPr>
        </p:nvSpPr>
        <p:spPr>
          <a:xfrm>
            <a:off x="0" y="0"/>
            <a:ext cx="4569900" cy="5143500"/>
          </a:xfrm>
          <a:prstGeom prst="rect">
            <a:avLst/>
          </a:prstGeom>
          <a:solidFill>
            <a:schemeClr val="dk2"/>
          </a:solidFill>
          <a:ln>
            <a:noFill/>
          </a:ln>
        </p:spPr>
      </p:sp>
      <p:sp>
        <p:nvSpPr>
          <p:cNvPr id="471" name="Google Shape;471;p98"/>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image" Target="../media/image1.png"/><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A406B">
            <a:alpha val="98823"/>
          </a:srgbClr>
        </a:solidFill>
        <a:effectLst/>
      </p:bgPr>
    </p:bg>
    <p:spTree>
      <p:nvGrpSpPr>
        <p:cNvPr id="1" name="Shape 5"/>
        <p:cNvGrpSpPr/>
        <p:nvPr/>
      </p:nvGrpSpPr>
      <p:grpSpPr>
        <a:xfrm>
          <a:off x="0" y="0"/>
          <a:ext cx="0" cy="0"/>
          <a:chOff x="0" y="0"/>
          <a:chExt cx="0" cy="0"/>
        </a:xfrm>
      </p:grpSpPr>
      <p:sp>
        <p:nvSpPr>
          <p:cNvPr id="6" name="Google Shape;6;p9"/>
          <p:cNvSpPr/>
          <p:nvPr/>
        </p:nvSpPr>
        <p:spPr>
          <a:xfrm>
            <a:off x="8193361" y="4619625"/>
            <a:ext cx="255600" cy="2211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797979"/>
              </a:buClr>
              <a:buSzPts val="1100"/>
              <a:buFont typeface="Helvetica Neue Light"/>
              <a:buNone/>
            </a:pPr>
            <a:fld id="{00000000-1234-1234-1234-123412341234}" type="slidenum">
              <a:rPr lang="en-CA" sz="1100" b="0" i="0" u="none" strike="noStrike" cap="none">
                <a:solidFill>
                  <a:srgbClr val="797979"/>
                </a:solidFill>
                <a:latin typeface="Helvetica Neue Light"/>
                <a:ea typeface="Helvetica Neue Light"/>
                <a:cs typeface="Helvetica Neue Light"/>
                <a:sym typeface="Helvetica Neue Light"/>
              </a:rPr>
              <a:t>‹#›</a:t>
            </a:fld>
            <a:r>
              <a:rPr lang="en-CA" sz="1100" b="0" i="0" u="none" strike="noStrike" cap="none">
                <a:solidFill>
                  <a:srgbClr val="797979"/>
                </a:solidFill>
                <a:latin typeface="Helvetica Neue Light"/>
                <a:ea typeface="Helvetica Neue Light"/>
                <a:cs typeface="Helvetica Neue Light"/>
                <a:sym typeface="Helvetica Neue Light"/>
              </a:rPr>
              <a:t>￼</a:t>
            </a:r>
            <a:endParaRPr sz="500" b="0" i="0" u="none" strike="noStrike" cap="none">
              <a:solidFill>
                <a:srgbClr val="000000"/>
              </a:solidFill>
              <a:latin typeface="Arial"/>
              <a:ea typeface="Arial"/>
              <a:cs typeface="Arial"/>
              <a:sym typeface="Arial"/>
            </a:endParaRPr>
          </a:p>
        </p:txBody>
      </p:sp>
      <p:pic>
        <p:nvPicPr>
          <p:cNvPr id="7" name="Google Shape;7;p9"/>
          <p:cNvPicPr preferRelativeResize="0"/>
          <p:nvPr/>
        </p:nvPicPr>
        <p:blipFill rotWithShape="1">
          <a:blip r:embed="rId90">
            <a:alphaModFix/>
          </a:blip>
          <a:srcRect/>
          <a:stretch/>
        </p:blipFill>
        <p:spPr>
          <a:xfrm>
            <a:off x="4191149" y="0"/>
            <a:ext cx="4952851" cy="5143500"/>
          </a:xfrm>
          <a:prstGeom prst="rect">
            <a:avLst/>
          </a:prstGeom>
          <a:noFill/>
          <a:ln>
            <a:noFill/>
          </a:ln>
        </p:spPr>
      </p:pic>
      <p:sp>
        <p:nvSpPr>
          <p:cNvPr id="8" name="Google Shape;8;p9"/>
          <p:cNvSpPr txBox="1">
            <a:spLocks noGrp="1"/>
          </p:cNvSpPr>
          <p:nvPr>
            <p:ph type="title"/>
          </p:nvPr>
        </p:nvSpPr>
        <p:spPr>
          <a:xfrm>
            <a:off x="633413" y="357188"/>
            <a:ext cx="7877100" cy="857400"/>
          </a:xfrm>
          <a:prstGeom prst="rect">
            <a:avLst/>
          </a:prstGeom>
          <a:noFill/>
          <a:ln>
            <a:noFill/>
          </a:ln>
        </p:spPr>
        <p:txBody>
          <a:bodyPr spcFirstLastPara="1" wrap="square" lIns="19050" tIns="19050" rIns="19050" bIns="19050" anchor="ctr" anchorCtr="0">
            <a:normAutofit/>
          </a:bodyPr>
          <a:lstStyle>
            <a:lvl1pPr marR="0" lvl="0"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1pPr>
            <a:lvl2pPr marR="0" lvl="1"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2pPr>
            <a:lvl3pPr marR="0" lvl="2"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3pPr>
            <a:lvl4pPr marR="0" lvl="3"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4pPr>
            <a:lvl5pPr marR="0" lvl="4"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5pPr>
            <a:lvl6pPr marR="0" lvl="5"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6pPr>
            <a:lvl7pPr marR="0" lvl="6"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7pPr>
            <a:lvl8pPr marR="0" lvl="7"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8pPr>
            <a:lvl9pPr marR="0" lvl="8" algn="l" rtl="0">
              <a:lnSpc>
                <a:spcPct val="80000"/>
              </a:lnSpc>
              <a:spcBef>
                <a:spcPts val="0"/>
              </a:spcBef>
              <a:spcAft>
                <a:spcPts val="0"/>
              </a:spcAft>
              <a:buClr>
                <a:srgbClr val="212121"/>
              </a:buClr>
              <a:buSzPts val="4200"/>
              <a:buFont typeface="Montserrat SemiBold"/>
              <a:buNone/>
              <a:defRPr sz="4200" b="0" i="0" u="none" strike="noStrike" cap="none">
                <a:solidFill>
                  <a:srgbClr val="212121"/>
                </a:solidFill>
                <a:latin typeface="Montserrat SemiBold"/>
                <a:ea typeface="Montserrat SemiBold"/>
                <a:cs typeface="Montserrat SemiBold"/>
                <a:sym typeface="Montserrat SemiBold"/>
              </a:defRPr>
            </a:lvl9pPr>
          </a:lstStyle>
          <a:p>
            <a:endParaRPr/>
          </a:p>
        </p:txBody>
      </p:sp>
      <p:sp>
        <p:nvSpPr>
          <p:cNvPr id="9" name="Google Shape;9;p9"/>
          <p:cNvSpPr txBox="1">
            <a:spLocks noGrp="1"/>
          </p:cNvSpPr>
          <p:nvPr>
            <p:ph type="body" idx="1"/>
          </p:nvPr>
        </p:nvSpPr>
        <p:spPr>
          <a:xfrm>
            <a:off x="633413" y="1214438"/>
            <a:ext cx="7877100" cy="3453000"/>
          </a:xfrm>
          <a:prstGeom prst="rect">
            <a:avLst/>
          </a:prstGeom>
          <a:noFill/>
          <a:ln>
            <a:noFill/>
          </a:ln>
        </p:spPr>
        <p:txBody>
          <a:bodyPr spcFirstLastPara="1" wrap="square" lIns="19050" tIns="19050" rIns="19050" bIns="19050" anchor="ctr" anchorCtr="0">
            <a:normAutofit/>
          </a:bodyPr>
          <a:lstStyle>
            <a:lvl1pPr marL="457200" marR="0" lvl="0"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1pPr>
            <a:lvl2pPr marL="914400" marR="0" lvl="1"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2pPr>
            <a:lvl3pPr marL="1371600" marR="0" lvl="2"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3pPr>
            <a:lvl4pPr marL="1828800" marR="0" lvl="3"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4pPr>
            <a:lvl5pPr marL="2286000" marR="0" lvl="4"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5pPr>
            <a:lvl6pPr marL="2743200" marR="0" lvl="5"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6pPr>
            <a:lvl7pPr marL="3200400" marR="0" lvl="6"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7pPr>
            <a:lvl8pPr marL="3657600" marR="0" lvl="7"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8pPr>
            <a:lvl9pPr marL="4114800" marR="0" lvl="8" indent="-279400" algn="l" rtl="0">
              <a:lnSpc>
                <a:spcPct val="120000"/>
              </a:lnSpc>
              <a:spcBef>
                <a:spcPts val="2000"/>
              </a:spcBef>
              <a:spcAft>
                <a:spcPts val="0"/>
              </a:spcAft>
              <a:buClr>
                <a:srgbClr val="5E5E5E"/>
              </a:buClr>
              <a:buSzPts val="800"/>
              <a:buFont typeface="Montserrat Light"/>
              <a:buChar char="•"/>
              <a:defRPr sz="1100" b="0" i="0" u="none" strike="noStrike" cap="none">
                <a:solidFill>
                  <a:srgbClr val="5E5E5E"/>
                </a:solidFill>
                <a:latin typeface="Montserrat Light"/>
                <a:ea typeface="Montserrat Light"/>
                <a:cs typeface="Montserrat Light"/>
                <a:sym typeface="Montserrat Light"/>
              </a:defRPr>
            </a:lvl9pPr>
          </a:lstStyle>
          <a:p>
            <a:endParaRPr/>
          </a:p>
        </p:txBody>
      </p:sp>
      <p:sp>
        <p:nvSpPr>
          <p:cNvPr id="10" name="Google Shape;10;p9"/>
          <p:cNvSpPr txBox="1">
            <a:spLocks noGrp="1"/>
          </p:cNvSpPr>
          <p:nvPr>
            <p:ph type="sldNum" idx="12"/>
          </p:nvPr>
        </p:nvSpPr>
        <p:spPr>
          <a:xfrm>
            <a:off x="4473138" y="4905375"/>
            <a:ext cx="192900" cy="177000"/>
          </a:xfrm>
          <a:prstGeom prst="rect">
            <a:avLst/>
          </a:prstGeom>
          <a:noFill/>
          <a:ln>
            <a:noFill/>
          </a:ln>
        </p:spPr>
        <p:txBody>
          <a:bodyPr spcFirstLastPara="1" wrap="square" lIns="19050" tIns="19050" rIns="19050" bIns="19050" anchor="t" anchorCtr="0">
            <a:sp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1"/>
          <p:cNvSpPr txBox="1"/>
          <p:nvPr/>
        </p:nvSpPr>
        <p:spPr>
          <a:xfrm>
            <a:off x="569449" y="645125"/>
            <a:ext cx="3465600" cy="1186200"/>
          </a:xfrm>
          <a:prstGeom prst="rect">
            <a:avLst/>
          </a:prstGeom>
          <a:noFill/>
          <a:ln>
            <a:noFill/>
          </a:ln>
        </p:spPr>
        <p:txBody>
          <a:bodyPr spcFirstLastPara="1" wrap="square" lIns="0" tIns="0" rIns="0" bIns="0" anchor="t" anchorCtr="0">
            <a:normAutofit fontScale="85000" lnSpcReduction="20000"/>
          </a:bodyPr>
          <a:lstStyle/>
          <a:p>
            <a:pPr marL="0" marR="0" lvl="0" indent="0" algn="l" rtl="0">
              <a:lnSpc>
                <a:spcPct val="120000"/>
              </a:lnSpc>
              <a:spcBef>
                <a:spcPts val="0"/>
              </a:spcBef>
              <a:spcAft>
                <a:spcPts val="0"/>
              </a:spcAft>
              <a:buClr>
                <a:srgbClr val="000000"/>
              </a:buClr>
              <a:buSzPct val="100000"/>
              <a:buFont typeface="Arial"/>
              <a:buNone/>
            </a:pPr>
            <a:r>
              <a:rPr lang="en-CA" sz="4200" b="1" i="0" u="none" strike="noStrike" cap="none">
                <a:solidFill>
                  <a:schemeClr val="lt1"/>
                </a:solidFill>
                <a:latin typeface="Arial"/>
                <a:ea typeface="Arial"/>
                <a:cs typeface="Arial"/>
                <a:sym typeface="Arial"/>
              </a:rPr>
              <a:t>Projet d’étude en santé</a:t>
            </a:r>
            <a:endParaRPr sz="4200" b="1" i="0" u="none" strike="noStrike" cap="none">
              <a:solidFill>
                <a:schemeClr val="lt1"/>
              </a:solidFill>
              <a:latin typeface="Arial"/>
              <a:ea typeface="Arial"/>
              <a:cs typeface="Arial"/>
              <a:sym typeface="Arial"/>
            </a:endParaRPr>
          </a:p>
        </p:txBody>
      </p:sp>
      <p:sp>
        <p:nvSpPr>
          <p:cNvPr id="477" name="Google Shape;477;p1"/>
          <p:cNvSpPr/>
          <p:nvPr/>
        </p:nvSpPr>
        <p:spPr>
          <a:xfrm>
            <a:off x="569450" y="2872570"/>
            <a:ext cx="3088150" cy="409500"/>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2213"/>
              </a:spcBef>
              <a:spcAft>
                <a:spcPts val="0"/>
              </a:spcAft>
              <a:buClr>
                <a:srgbClr val="000000"/>
              </a:buClr>
              <a:buSzPts val="1125"/>
              <a:buFont typeface="Arial"/>
              <a:buNone/>
            </a:pPr>
            <a:endParaRPr sz="1125" b="0" i="0" u="none" strike="noStrike" cap="none" dirty="0">
              <a:solidFill>
                <a:srgbClr val="212121"/>
              </a:solidFill>
              <a:latin typeface="Arial"/>
              <a:ea typeface="Arial"/>
              <a:cs typeface="Arial"/>
              <a:sym typeface="Arial"/>
            </a:endParaRPr>
          </a:p>
        </p:txBody>
      </p:sp>
      <p:pic>
        <p:nvPicPr>
          <p:cNvPr id="478" name="Google Shape;478;p1"/>
          <p:cNvPicPr preferRelativeResize="0"/>
          <p:nvPr/>
        </p:nvPicPr>
        <p:blipFill rotWithShape="1">
          <a:blip r:embed="rId3">
            <a:alphaModFix/>
          </a:blip>
          <a:srcRect/>
          <a:stretch/>
        </p:blipFill>
        <p:spPr>
          <a:xfrm>
            <a:off x="490425" y="3655604"/>
            <a:ext cx="2093878" cy="1094531"/>
          </a:xfrm>
          <a:prstGeom prst="rect">
            <a:avLst/>
          </a:prstGeom>
          <a:noFill/>
          <a:ln>
            <a:noFill/>
          </a:ln>
        </p:spPr>
      </p:pic>
      <p:pic>
        <p:nvPicPr>
          <p:cNvPr id="479" name="Google Shape;479;p1"/>
          <p:cNvPicPr preferRelativeResize="0">
            <a:picLocks noGrp="1"/>
          </p:cNvPicPr>
          <p:nvPr>
            <p:ph type="pic" idx="2"/>
          </p:nvPr>
        </p:nvPicPr>
        <p:blipFill rotWithShape="1">
          <a:blip r:embed="rId4">
            <a:alphaModFix/>
          </a:blip>
          <a:srcRect l="17891" r="17891"/>
          <a:stretch/>
        </p:blipFill>
        <p:spPr>
          <a:xfrm>
            <a:off x="4189649" y="0"/>
            <a:ext cx="4954500" cy="5143500"/>
          </a:xfrm>
          <a:prstGeom prst="rect">
            <a:avLst/>
          </a:prstGeom>
          <a:solidFill>
            <a:schemeClr val="lt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3"/>
          <p:cNvSpPr txBox="1"/>
          <p:nvPr/>
        </p:nvSpPr>
        <p:spPr>
          <a:xfrm>
            <a:off x="762000" y="649894"/>
            <a:ext cx="6675748" cy="1171913"/>
          </a:xfrm>
          <a:prstGeom prst="rect">
            <a:avLst/>
          </a:prstGeom>
          <a:noFill/>
          <a:ln>
            <a:noFill/>
          </a:ln>
        </p:spPr>
        <p:txBody>
          <a:bodyPr spcFirstLastPara="1" wrap="square" lIns="0" tIns="0" rIns="0" bIns="0" anchor="t" anchorCtr="0">
            <a:noAutofit/>
          </a:bodyPr>
          <a:lstStyle/>
          <a:p>
            <a:pPr lvl="0">
              <a:lnSpc>
                <a:spcPct val="80000"/>
              </a:lnSpc>
              <a:buSzPts val="3400"/>
            </a:pPr>
            <a:r>
              <a:rPr lang="en-CA" sz="3400" b="1" dirty="0">
                <a:solidFill>
                  <a:schemeClr val="accent4"/>
                </a:solidFill>
              </a:rPr>
              <a:t>Mise </a:t>
            </a:r>
            <a:r>
              <a:rPr lang="en-CA" sz="3400" b="1" dirty="0" err="1">
                <a:solidFill>
                  <a:schemeClr val="accent4"/>
                </a:solidFill>
              </a:rPr>
              <a:t>en</a:t>
            </a:r>
            <a:r>
              <a:rPr lang="en-CA" sz="3400" b="1" dirty="0">
                <a:solidFill>
                  <a:schemeClr val="accent4"/>
                </a:solidFill>
              </a:rPr>
              <a:t> </a:t>
            </a:r>
            <a:r>
              <a:rPr lang="en-CA" sz="3400" b="1" dirty="0" err="1">
                <a:solidFill>
                  <a:schemeClr val="accent4"/>
                </a:solidFill>
              </a:rPr>
              <a:t>contexte</a:t>
            </a:r>
            <a:r>
              <a:rPr lang="en-CA" sz="3400" b="1" dirty="0">
                <a:solidFill>
                  <a:schemeClr val="accent4"/>
                </a:solidFill>
              </a:rPr>
              <a:t> </a:t>
            </a:r>
            <a:endParaRPr sz="1400" b="0" i="0" u="none" strike="noStrike" cap="none" dirty="0">
              <a:solidFill>
                <a:srgbClr val="000000"/>
              </a:solidFill>
              <a:latin typeface="Arial"/>
              <a:ea typeface="Arial"/>
              <a:cs typeface="Arial"/>
              <a:sym typeface="Arial"/>
            </a:endParaRPr>
          </a:p>
        </p:txBody>
      </p:sp>
      <p:sp>
        <p:nvSpPr>
          <p:cNvPr id="496" name="Google Shape;496;p3"/>
          <p:cNvSpPr/>
          <p:nvPr/>
        </p:nvSpPr>
        <p:spPr>
          <a:xfrm>
            <a:off x="639150" y="1742756"/>
            <a:ext cx="5690213" cy="2750850"/>
          </a:xfrm>
          <a:prstGeom prst="rect">
            <a:avLst/>
          </a:prstGeom>
          <a:noFill/>
          <a:ln>
            <a:noFill/>
          </a:ln>
        </p:spPr>
        <p:txBody>
          <a:bodyPr spcFirstLastPara="1" wrap="square" lIns="19050" tIns="19050" rIns="19050" bIns="19050" anchor="t" anchorCtr="0">
            <a:noAutofit/>
          </a:bodyPr>
          <a:lstStyle/>
          <a:p>
            <a:pPr marL="9525" marR="0" lvl="0" indent="0" algn="l" rtl="0">
              <a:lnSpc>
                <a:spcPct val="100000"/>
              </a:lnSpc>
              <a:spcBef>
                <a:spcPts val="0"/>
              </a:spcBef>
              <a:spcAft>
                <a:spcPts val="0"/>
              </a:spcAft>
              <a:buClr>
                <a:srgbClr val="000000"/>
              </a:buClr>
              <a:buSzPts val="1200"/>
              <a:buFont typeface="Arial"/>
              <a:buNone/>
            </a:pPr>
            <a:r>
              <a:rPr lang="en-CA" sz="1600" b="0" i="0" u="none" strike="noStrike" cap="none" dirty="0">
                <a:solidFill>
                  <a:schemeClr val="lt2"/>
                </a:solidFill>
                <a:latin typeface="Arial"/>
                <a:ea typeface="Arial"/>
                <a:cs typeface="Arial"/>
                <a:sym typeface="Arial"/>
              </a:rPr>
              <a:t>Plus de 200 </a:t>
            </a:r>
            <a:r>
              <a:rPr lang="en-CA" sz="1600" b="0" i="0" u="none" strike="noStrike" cap="none" dirty="0" err="1">
                <a:solidFill>
                  <a:schemeClr val="lt2"/>
                </a:solidFill>
                <a:latin typeface="Arial"/>
                <a:ea typeface="Arial"/>
                <a:cs typeface="Arial"/>
                <a:sym typeface="Arial"/>
              </a:rPr>
              <a:t>leadeurs</a:t>
            </a:r>
            <a:r>
              <a:rPr lang="en-CA" sz="1600" b="0" i="0" u="none" strike="noStrike" cap="none" dirty="0">
                <a:solidFill>
                  <a:schemeClr val="lt2"/>
                </a:solidFill>
                <a:latin typeface="Arial"/>
                <a:ea typeface="Arial"/>
                <a:cs typeface="Arial"/>
                <a:sym typeface="Arial"/>
              </a:rPr>
              <a:t> et 520 </a:t>
            </a:r>
            <a:r>
              <a:rPr lang="en-CA" sz="1600" b="0" i="0" u="none" strike="noStrike" cap="none" dirty="0" err="1">
                <a:solidFill>
                  <a:schemeClr val="lt2"/>
                </a:solidFill>
                <a:latin typeface="Arial"/>
                <a:ea typeface="Arial"/>
                <a:cs typeface="Arial"/>
                <a:sym typeface="Arial"/>
              </a:rPr>
              <a:t>Albertain.e.s</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ont</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été</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consultés</a:t>
            </a:r>
            <a:r>
              <a:rPr lang="en-CA" sz="1600" b="0" i="0" u="none" strike="noStrike" cap="none" dirty="0">
                <a:solidFill>
                  <a:schemeClr val="lt2"/>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180975" marR="0" lvl="0" indent="-171450" algn="l" rtl="0">
              <a:lnSpc>
                <a:spcPct val="100000"/>
              </a:lnSpc>
              <a:spcBef>
                <a:spcPts val="0"/>
              </a:spcBef>
              <a:spcAft>
                <a:spcPts val="0"/>
              </a:spcAft>
              <a:buClr>
                <a:schemeClr val="tx2"/>
              </a:buClr>
              <a:buSzPts val="1200"/>
              <a:buFont typeface="Arial" panose="020B0604020202020204" pitchFamily="34" charset="0"/>
              <a:buChar char="•"/>
            </a:pPr>
            <a:r>
              <a:rPr lang="en-CA" sz="1600" b="0" i="0" u="none" strike="noStrike" cap="none" dirty="0">
                <a:solidFill>
                  <a:schemeClr val="lt2"/>
                </a:solidFill>
                <a:latin typeface="Arial"/>
                <a:ea typeface="Arial"/>
                <a:cs typeface="Arial"/>
                <a:sym typeface="Arial"/>
              </a:rPr>
              <a:t>13 ACFA </a:t>
            </a:r>
            <a:r>
              <a:rPr lang="en-CA" sz="1600" b="0" i="0" u="none" strike="noStrike" cap="none" dirty="0" err="1">
                <a:solidFill>
                  <a:schemeClr val="lt2"/>
                </a:solidFill>
                <a:latin typeface="Arial"/>
                <a:ea typeface="Arial"/>
                <a:cs typeface="Arial"/>
                <a:sym typeface="Arial"/>
              </a:rPr>
              <a:t>régionales</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ont</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participé</a:t>
            </a:r>
            <a:r>
              <a:rPr lang="en-CA" sz="1600" b="0" i="0" u="none" strike="noStrike" cap="none" dirty="0">
                <a:solidFill>
                  <a:schemeClr val="lt2"/>
                </a:solidFill>
                <a:latin typeface="Arial"/>
                <a:ea typeface="Arial"/>
                <a:cs typeface="Arial"/>
                <a:sym typeface="Arial"/>
              </a:rPr>
              <a:t> </a:t>
            </a:r>
          </a:p>
          <a:p>
            <a:pPr marL="180975" marR="0" lvl="0" indent="-171450" algn="l" rtl="0">
              <a:lnSpc>
                <a:spcPct val="100000"/>
              </a:lnSpc>
              <a:spcBef>
                <a:spcPts val="0"/>
              </a:spcBef>
              <a:spcAft>
                <a:spcPts val="0"/>
              </a:spcAft>
              <a:buClr>
                <a:schemeClr val="tx2"/>
              </a:buClr>
              <a:buSzPts val="1200"/>
              <a:buFont typeface="Arial" panose="020B0604020202020204" pitchFamily="34" charset="0"/>
              <a:buChar char="•"/>
            </a:pPr>
            <a:r>
              <a:rPr lang="en-CA" sz="1600" b="0" i="0" u="none" strike="noStrike" cap="none" dirty="0">
                <a:solidFill>
                  <a:schemeClr val="lt2"/>
                </a:solidFill>
                <a:latin typeface="Arial"/>
                <a:ea typeface="Arial"/>
                <a:cs typeface="Arial"/>
                <a:sym typeface="Arial"/>
              </a:rPr>
              <a:t>42,3% des </a:t>
            </a:r>
            <a:r>
              <a:rPr lang="en-CA" sz="1600" b="0" i="0" u="none" strike="noStrike" cap="none" dirty="0" err="1">
                <a:solidFill>
                  <a:schemeClr val="lt2"/>
                </a:solidFill>
                <a:latin typeface="Arial"/>
                <a:ea typeface="Arial"/>
                <a:cs typeface="Arial"/>
                <a:sym typeface="Arial"/>
              </a:rPr>
              <a:t>répondant.e.s</a:t>
            </a:r>
            <a:r>
              <a:rPr lang="en-CA" sz="1600" b="0" i="0" u="none" strike="noStrike" cap="none" dirty="0">
                <a:solidFill>
                  <a:schemeClr val="lt2"/>
                </a:solidFill>
                <a:latin typeface="Arial"/>
                <a:ea typeface="Arial"/>
                <a:cs typeface="Arial"/>
                <a:sym typeface="Arial"/>
              </a:rPr>
              <a:t> au </a:t>
            </a:r>
            <a:r>
              <a:rPr lang="en-CA" sz="1600" b="0" i="0" u="none" strike="noStrike" cap="none" dirty="0" err="1">
                <a:solidFill>
                  <a:schemeClr val="lt2"/>
                </a:solidFill>
                <a:latin typeface="Arial"/>
                <a:ea typeface="Arial"/>
                <a:cs typeface="Arial"/>
                <a:sym typeface="Arial"/>
              </a:rPr>
              <a:t>sondage</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provenaient</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d’autres</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villes</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qu’Edmonton</a:t>
            </a:r>
            <a:r>
              <a:rPr lang="en-CA" sz="1600" b="0" i="0" u="none" strike="noStrike" cap="none" dirty="0">
                <a:solidFill>
                  <a:schemeClr val="lt2"/>
                </a:solidFill>
                <a:latin typeface="Arial"/>
                <a:ea typeface="Arial"/>
                <a:cs typeface="Arial"/>
                <a:sym typeface="Arial"/>
              </a:rPr>
              <a:t> et Calgary. </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25"/>
              <a:buFont typeface="Arial"/>
              <a:buNone/>
            </a:pPr>
            <a:endParaRPr sz="700" b="0" i="0" u="none" strike="noStrike" cap="none" dirty="0">
              <a:solidFill>
                <a:srgbClr val="000000"/>
              </a:solidFill>
              <a:latin typeface="Arial"/>
              <a:ea typeface="Arial"/>
              <a:cs typeface="Arial"/>
              <a:sym typeface="Arial"/>
            </a:endParaRPr>
          </a:p>
          <a:p>
            <a:pPr marL="9525" marR="0" lvl="0" indent="0" algn="l" rtl="0">
              <a:lnSpc>
                <a:spcPct val="100000"/>
              </a:lnSpc>
              <a:spcBef>
                <a:spcPts val="0"/>
              </a:spcBef>
              <a:spcAft>
                <a:spcPts val="0"/>
              </a:spcAft>
              <a:buClr>
                <a:srgbClr val="000000"/>
              </a:buClr>
              <a:buSzPts val="1200"/>
              <a:buFont typeface="Arial"/>
              <a:buNone/>
            </a:pPr>
            <a:r>
              <a:rPr lang="en-CA" sz="1600" b="0" i="0" u="none" strike="noStrike" cap="none" dirty="0" err="1">
                <a:solidFill>
                  <a:schemeClr val="lt2"/>
                </a:solidFill>
                <a:latin typeface="Arial"/>
                <a:ea typeface="Arial"/>
                <a:cs typeface="Arial"/>
                <a:sym typeface="Arial"/>
              </a:rPr>
              <a:t>Plusieurs</a:t>
            </a:r>
            <a:r>
              <a:rPr lang="en-CA" sz="1600" b="0" i="0" u="none" strike="noStrike" cap="none" dirty="0">
                <a:solidFill>
                  <a:schemeClr val="lt2"/>
                </a:solidFill>
                <a:latin typeface="Arial"/>
                <a:ea typeface="Arial"/>
                <a:cs typeface="Arial"/>
                <a:sym typeface="Arial"/>
              </a:rPr>
              <a:t> actions </a:t>
            </a:r>
            <a:r>
              <a:rPr lang="en-CA" sz="1600" b="0" i="0" u="none" strike="noStrike" cap="none" dirty="0" err="1">
                <a:solidFill>
                  <a:schemeClr val="lt2"/>
                </a:solidFill>
                <a:latin typeface="Arial"/>
                <a:ea typeface="Arial"/>
                <a:cs typeface="Arial"/>
                <a:sym typeface="Arial"/>
              </a:rPr>
              <a:t>identifiées</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comprennent</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une</a:t>
            </a:r>
            <a:r>
              <a:rPr lang="en-CA" sz="1600" b="0" i="0" u="none" strike="noStrike" cap="none" dirty="0">
                <a:solidFill>
                  <a:schemeClr val="lt2"/>
                </a:solidFill>
                <a:latin typeface="Arial"/>
                <a:ea typeface="Arial"/>
                <a:cs typeface="Arial"/>
                <a:sym typeface="Arial"/>
              </a:rPr>
              <a:t> dimension </a:t>
            </a:r>
            <a:r>
              <a:rPr lang="en-CA" sz="1600" b="0" i="0" u="none" strike="noStrike" cap="none" dirty="0" err="1">
                <a:solidFill>
                  <a:schemeClr val="lt2"/>
                </a:solidFill>
                <a:latin typeface="Arial"/>
                <a:ea typeface="Arial"/>
                <a:cs typeface="Arial"/>
                <a:sym typeface="Arial"/>
              </a:rPr>
              <a:t>régionale</a:t>
            </a:r>
            <a:r>
              <a:rPr lang="en-CA" sz="1600" b="0" i="0" u="none" strike="noStrike" cap="none" dirty="0">
                <a:solidFill>
                  <a:schemeClr val="lt2"/>
                </a:solidFill>
                <a:latin typeface="Arial"/>
                <a:ea typeface="Arial"/>
                <a:cs typeface="Arial"/>
                <a:sym typeface="Arial"/>
              </a:rPr>
              <a:t>.</a:t>
            </a:r>
            <a:endParaRPr sz="1600" b="0" i="0" u="none" strike="noStrike" cap="none" dirty="0">
              <a:solidFill>
                <a:schemeClr val="lt2"/>
              </a:solidFill>
              <a:latin typeface="Arial"/>
              <a:ea typeface="Arial"/>
              <a:cs typeface="Arial"/>
              <a:sym typeface="Arial"/>
            </a:endParaRPr>
          </a:p>
          <a:p>
            <a:pPr marL="9525" marR="0" lvl="0" indent="0" algn="l" rtl="0">
              <a:lnSpc>
                <a:spcPct val="100000"/>
              </a:lnSpc>
              <a:spcBef>
                <a:spcPts val="0"/>
              </a:spcBef>
              <a:spcAft>
                <a:spcPts val="0"/>
              </a:spcAft>
              <a:buClr>
                <a:srgbClr val="000000"/>
              </a:buClr>
              <a:buSzPts val="1200"/>
              <a:buFont typeface="Arial"/>
              <a:buNone/>
            </a:pPr>
            <a:endParaRPr sz="1600" b="0" i="0" u="none" strike="noStrike" cap="none" dirty="0">
              <a:solidFill>
                <a:schemeClr val="lt2"/>
              </a:solidFill>
              <a:latin typeface="Arial"/>
              <a:ea typeface="Arial"/>
              <a:cs typeface="Arial"/>
              <a:sym typeface="Arial"/>
            </a:endParaRPr>
          </a:p>
          <a:p>
            <a:pPr marL="9525" marR="0" lvl="0" indent="0" algn="l" rtl="0">
              <a:lnSpc>
                <a:spcPct val="100000"/>
              </a:lnSpc>
              <a:spcBef>
                <a:spcPts val="0"/>
              </a:spcBef>
              <a:spcAft>
                <a:spcPts val="0"/>
              </a:spcAft>
              <a:buClr>
                <a:srgbClr val="000000"/>
              </a:buClr>
              <a:buSzPts val="1200"/>
              <a:buFont typeface="Arial"/>
              <a:buNone/>
            </a:pPr>
            <a:r>
              <a:rPr lang="en-CA" sz="1600" b="0" i="0" u="none" strike="noStrike" cap="none" dirty="0">
                <a:solidFill>
                  <a:schemeClr val="lt2"/>
                </a:solidFill>
                <a:latin typeface="Arial"/>
                <a:ea typeface="Arial"/>
                <a:cs typeface="Arial"/>
                <a:sym typeface="Arial"/>
              </a:rPr>
              <a:t>La santé </a:t>
            </a:r>
            <a:r>
              <a:rPr lang="en-CA" sz="1600" b="0" i="0" u="none" strike="noStrike" cap="none" dirty="0" err="1">
                <a:solidFill>
                  <a:schemeClr val="lt2"/>
                </a:solidFill>
                <a:latin typeface="Arial"/>
                <a:ea typeface="Arial"/>
                <a:cs typeface="Arial"/>
                <a:sym typeface="Arial"/>
              </a:rPr>
              <a:t>est</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ressortie</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comme</a:t>
            </a:r>
            <a:r>
              <a:rPr lang="en-CA" sz="1600" b="0" i="0" u="none" strike="noStrike" cap="none" dirty="0">
                <a:solidFill>
                  <a:schemeClr val="lt2"/>
                </a:solidFill>
                <a:latin typeface="Arial"/>
                <a:ea typeface="Arial"/>
                <a:cs typeface="Arial"/>
                <a:sym typeface="Arial"/>
              </a:rPr>
              <a:t> </a:t>
            </a:r>
            <a:r>
              <a:rPr lang="en-CA" sz="1600" b="0" i="0" u="none" strike="noStrike" cap="none" dirty="0" err="1">
                <a:solidFill>
                  <a:schemeClr val="lt2"/>
                </a:solidFill>
                <a:latin typeface="Arial"/>
                <a:ea typeface="Arial"/>
                <a:cs typeface="Arial"/>
                <a:sym typeface="Arial"/>
              </a:rPr>
              <a:t>priorité</a:t>
            </a:r>
            <a:r>
              <a:rPr lang="en-CA" sz="1600" b="0" i="0" u="none" strike="noStrike" cap="none" dirty="0">
                <a:solidFill>
                  <a:schemeClr val="lt2"/>
                </a:solidFill>
                <a:latin typeface="Arial"/>
                <a:ea typeface="Arial"/>
                <a:cs typeface="Arial"/>
                <a:sym typeface="Arial"/>
              </a:rPr>
              <a:t> #1.</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50"/>
              <a:buFont typeface="Arial"/>
              <a:buNone/>
            </a:pPr>
            <a:endParaRPr sz="1800" b="0" i="0" u="none" strike="noStrike" cap="none" dirty="0">
              <a:solidFill>
                <a:schemeClr val="lt2"/>
              </a:solidFill>
              <a:latin typeface="Arial"/>
              <a:ea typeface="Arial"/>
              <a:cs typeface="Arial"/>
              <a:sym typeface="Arial"/>
            </a:endParaRPr>
          </a:p>
          <a:p>
            <a:pPr marL="171450" marR="0" lvl="0" indent="-85725" algn="l" rtl="0">
              <a:lnSpc>
                <a:spcPct val="100000"/>
              </a:lnSpc>
              <a:spcBef>
                <a:spcPts val="0"/>
              </a:spcBef>
              <a:spcAft>
                <a:spcPts val="0"/>
              </a:spcAft>
              <a:buClr>
                <a:srgbClr val="000000"/>
              </a:buClr>
              <a:buSzPts val="1350"/>
              <a:buFont typeface="Arial"/>
              <a:buNone/>
            </a:pPr>
            <a:endParaRPr sz="1800" b="0" i="0" u="none" strike="noStrike" cap="none" dirty="0">
              <a:solidFill>
                <a:schemeClr val="lt2"/>
              </a:solidFill>
              <a:latin typeface="Arial"/>
              <a:ea typeface="Arial"/>
              <a:cs typeface="Arial"/>
              <a:sym typeface="Arial"/>
            </a:endParaRPr>
          </a:p>
          <a:p>
            <a:pPr marL="171450" marR="0" lvl="0" indent="-100013" algn="l" rtl="0">
              <a:lnSpc>
                <a:spcPct val="100000"/>
              </a:lnSpc>
              <a:spcBef>
                <a:spcPts val="0"/>
              </a:spcBef>
              <a:spcAft>
                <a:spcPts val="0"/>
              </a:spcAft>
              <a:buClr>
                <a:srgbClr val="000000"/>
              </a:buClr>
              <a:buSzPts val="1125"/>
              <a:buFont typeface="Arial"/>
              <a:buNone/>
            </a:pPr>
            <a:endParaRPr sz="1600" b="0" i="0" u="none" strike="noStrike" cap="none" dirty="0">
              <a:solidFill>
                <a:schemeClr val="lt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25"/>
              <a:buFont typeface="Arial"/>
              <a:buNone/>
            </a:pPr>
            <a:r>
              <a:rPr lang="en-CA" sz="1600" b="0" i="0" u="none" strike="noStrike" cap="none" dirty="0">
                <a:solidFill>
                  <a:schemeClr val="lt2"/>
                </a:solidFill>
                <a:latin typeface="Arial"/>
                <a:ea typeface="Arial"/>
                <a:cs typeface="Arial"/>
                <a:sym typeface="Arial"/>
              </a:rPr>
              <a:t> </a:t>
            </a:r>
            <a:endParaRPr sz="700" b="0" i="0" u="none" strike="noStrike" cap="none" dirty="0">
              <a:solidFill>
                <a:srgbClr val="000000"/>
              </a:solidFill>
              <a:latin typeface="Arial"/>
              <a:ea typeface="Arial"/>
              <a:cs typeface="Arial"/>
              <a:sym typeface="Arial"/>
            </a:endParaRPr>
          </a:p>
        </p:txBody>
      </p:sp>
      <p:pic>
        <p:nvPicPr>
          <p:cNvPr id="497" name="Google Shape;497;p3"/>
          <p:cNvPicPr preferRelativeResize="0"/>
          <p:nvPr/>
        </p:nvPicPr>
        <p:blipFill rotWithShape="1">
          <a:blip r:embed="rId3">
            <a:alphaModFix/>
          </a:blip>
          <a:srcRect/>
          <a:stretch/>
        </p:blipFill>
        <p:spPr>
          <a:xfrm rot="-5747773">
            <a:off x="6318980" y="2398572"/>
            <a:ext cx="3218967" cy="32212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
          <p:cNvSpPr/>
          <p:nvPr/>
        </p:nvSpPr>
        <p:spPr>
          <a:xfrm>
            <a:off x="0" y="0"/>
            <a:ext cx="3413475" cy="5143500"/>
          </a:xfrm>
          <a:prstGeom prst="rect">
            <a:avLst/>
          </a:prstGeom>
          <a:solidFill>
            <a:schemeClr val="accent4"/>
          </a:solidFill>
          <a:ln>
            <a:noFill/>
          </a:ln>
          <a:effectLst>
            <a:outerShdw blurRad="38100" dist="25400" dir="5400000" rotWithShape="0">
              <a:srgbClr val="000000">
                <a:alpha val="48627"/>
              </a:srgbClr>
            </a:outerShdw>
          </a:effectLst>
        </p:spPr>
        <p:txBody>
          <a:bodyPr spcFirstLastPara="1" wrap="square" lIns="19050" tIns="19050" rIns="19050" bIns="19050" anchor="ctr" anchorCtr="0">
            <a:noAutofit/>
          </a:bodyPr>
          <a:lstStyle/>
          <a:p>
            <a:pPr marL="0" marR="0" lvl="0" indent="0" algn="l" rtl="0">
              <a:lnSpc>
                <a:spcPct val="120000"/>
              </a:lnSpc>
              <a:spcBef>
                <a:spcPts val="0"/>
              </a:spcBef>
              <a:spcAft>
                <a:spcPts val="0"/>
              </a:spcAft>
              <a:buClr>
                <a:srgbClr val="000000"/>
              </a:buClr>
              <a:buSzPts val="1125"/>
              <a:buFont typeface="Arial"/>
              <a:buNone/>
            </a:pPr>
            <a:endParaRPr sz="1125" b="0" i="0" u="none" strike="noStrike" cap="none">
              <a:solidFill>
                <a:schemeClr val="lt2"/>
              </a:solidFill>
              <a:latin typeface="Helvetica Neue Light"/>
              <a:ea typeface="Helvetica Neue Light"/>
              <a:cs typeface="Helvetica Neue Light"/>
              <a:sym typeface="Helvetica Neue Light"/>
            </a:endParaRPr>
          </a:p>
        </p:txBody>
      </p:sp>
      <p:sp>
        <p:nvSpPr>
          <p:cNvPr id="503" name="Google Shape;503;p4"/>
          <p:cNvSpPr txBox="1">
            <a:spLocks noGrp="1"/>
          </p:cNvSpPr>
          <p:nvPr>
            <p:ph type="sldNum" idx="12"/>
          </p:nvPr>
        </p:nvSpPr>
        <p:spPr>
          <a:xfrm>
            <a:off x="8193360" y="4619626"/>
            <a:ext cx="188775" cy="232371"/>
          </a:xfrm>
          <a:prstGeom prst="rect">
            <a:avLst/>
          </a:prstGeom>
          <a:noFill/>
          <a:ln>
            <a:noFill/>
          </a:ln>
        </p:spPr>
        <p:txBody>
          <a:bodyPr spcFirstLastPara="1" wrap="square" lIns="19050" tIns="19050" rIns="19050" bIns="19050" anchor="t" anchorCtr="0">
            <a:spAutoFit/>
          </a:bodyPr>
          <a:lstStyle/>
          <a:p>
            <a:pPr marL="0" lvl="0" indent="0" algn="l" rtl="0">
              <a:lnSpc>
                <a:spcPct val="120000"/>
              </a:lnSpc>
              <a:spcBef>
                <a:spcPts val="0"/>
              </a:spcBef>
              <a:spcAft>
                <a:spcPts val="0"/>
              </a:spcAft>
              <a:buSzPts val="2800"/>
              <a:buNone/>
            </a:pPr>
            <a:fld id="{00000000-1234-1234-1234-123412341234}" type="slidenum">
              <a:rPr lang="en-CA" sz="1050"/>
              <a:t>3</a:t>
            </a:fld>
            <a:endParaRPr/>
          </a:p>
        </p:txBody>
      </p:sp>
      <p:sp>
        <p:nvSpPr>
          <p:cNvPr id="504" name="Google Shape;504;p4"/>
          <p:cNvSpPr txBox="1">
            <a:spLocks noGrp="1"/>
          </p:cNvSpPr>
          <p:nvPr>
            <p:ph type="title"/>
          </p:nvPr>
        </p:nvSpPr>
        <p:spPr>
          <a:xfrm>
            <a:off x="762000" y="688256"/>
            <a:ext cx="1864125" cy="642938"/>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FFFFFF"/>
              </a:buClr>
              <a:buSzPts val="4800"/>
              <a:buNone/>
            </a:pPr>
            <a:r>
              <a:rPr lang="en-CA">
                <a:solidFill>
                  <a:schemeClr val="dk2"/>
                </a:solidFill>
                <a:latin typeface="Arial"/>
                <a:ea typeface="Arial"/>
                <a:cs typeface="Arial"/>
                <a:sym typeface="Arial"/>
              </a:rPr>
              <a:t>Santé</a:t>
            </a:r>
            <a:endParaRPr>
              <a:solidFill>
                <a:schemeClr val="dk2"/>
              </a:solidFill>
              <a:latin typeface="Arial"/>
              <a:ea typeface="Arial"/>
              <a:cs typeface="Arial"/>
              <a:sym typeface="Arial"/>
            </a:endParaRPr>
          </a:p>
        </p:txBody>
      </p:sp>
      <p:sp>
        <p:nvSpPr>
          <p:cNvPr id="505" name="Google Shape;505;p4"/>
          <p:cNvSpPr/>
          <p:nvPr/>
        </p:nvSpPr>
        <p:spPr>
          <a:xfrm>
            <a:off x="4328921" y="1221782"/>
            <a:ext cx="666788" cy="666788"/>
          </a:xfrm>
          <a:prstGeom prst="ellipse">
            <a:avLst/>
          </a:prstGeom>
          <a:solidFill>
            <a:srgbClr val="EBEBEB"/>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506" name="Google Shape;506;p4"/>
          <p:cNvSpPr/>
          <p:nvPr/>
        </p:nvSpPr>
        <p:spPr>
          <a:xfrm>
            <a:off x="4326815" y="2246433"/>
            <a:ext cx="666788" cy="666788"/>
          </a:xfrm>
          <a:prstGeom prst="ellipse">
            <a:avLst/>
          </a:prstGeom>
          <a:solidFill>
            <a:srgbClr val="EBEBEB"/>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507" name="Google Shape;507;p4"/>
          <p:cNvSpPr/>
          <p:nvPr/>
        </p:nvSpPr>
        <p:spPr>
          <a:xfrm>
            <a:off x="4326815" y="3271083"/>
            <a:ext cx="666788" cy="666788"/>
          </a:xfrm>
          <a:prstGeom prst="ellipse">
            <a:avLst/>
          </a:prstGeom>
          <a:solidFill>
            <a:srgbClr val="EBEBEB"/>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9193"/>
              </a:solidFill>
              <a:latin typeface="Helvetica Neue Light"/>
              <a:ea typeface="Helvetica Neue Light"/>
              <a:cs typeface="Helvetica Neue Light"/>
              <a:sym typeface="Helvetica Neue Light"/>
            </a:endParaRPr>
          </a:p>
        </p:txBody>
      </p:sp>
      <p:sp>
        <p:nvSpPr>
          <p:cNvPr id="508" name="Google Shape;508;p4"/>
          <p:cNvSpPr/>
          <p:nvPr/>
        </p:nvSpPr>
        <p:spPr>
          <a:xfrm>
            <a:off x="610630" y="1679648"/>
            <a:ext cx="2192215" cy="1692516"/>
          </a:xfrm>
          <a:prstGeom prst="rect">
            <a:avLst/>
          </a:prstGeom>
          <a:noFill/>
          <a:ln>
            <a:noFill/>
          </a:ln>
        </p:spPr>
        <p:txBody>
          <a:bodyPr spcFirstLastPara="1" wrap="square" lIns="19050" tIns="19050" rIns="19050" bIns="19050" anchor="t" anchorCtr="0">
            <a:noAutofit/>
          </a:bodyPr>
          <a:lstStyle/>
          <a:p>
            <a:pPr marL="0" marR="0" lvl="0" indent="0" algn="l" rtl="0">
              <a:lnSpc>
                <a:spcPct val="120000"/>
              </a:lnSpc>
              <a:spcBef>
                <a:spcPts val="0"/>
              </a:spcBef>
              <a:spcAft>
                <a:spcPts val="0"/>
              </a:spcAft>
              <a:buClr>
                <a:srgbClr val="000000"/>
              </a:buClr>
              <a:buSzPts val="1650"/>
              <a:buFont typeface="Arial"/>
              <a:buNone/>
            </a:pPr>
            <a:r>
              <a:rPr lang="en-CA" sz="1650" b="0" i="1" u="none" strike="noStrike" cap="none">
                <a:solidFill>
                  <a:schemeClr val="dk2"/>
                </a:solidFill>
                <a:latin typeface="Arial"/>
                <a:ea typeface="Arial"/>
                <a:cs typeface="Arial"/>
                <a:sym typeface="Arial"/>
              </a:rPr>
              <a:t>« Augmenter l’offre de services en français dans les régions à haute densité francophone tout en consultant la francophonie albertaine. » </a:t>
            </a:r>
            <a:endParaRPr sz="1400" b="0" i="0" u="none" strike="noStrike" cap="none">
              <a:solidFill>
                <a:srgbClr val="000000"/>
              </a:solidFill>
              <a:latin typeface="Arial"/>
              <a:ea typeface="Arial"/>
              <a:cs typeface="Arial"/>
              <a:sym typeface="Arial"/>
            </a:endParaRPr>
          </a:p>
        </p:txBody>
      </p:sp>
      <p:sp>
        <p:nvSpPr>
          <p:cNvPr id="509" name="Google Shape;509;p4"/>
          <p:cNvSpPr/>
          <p:nvPr/>
        </p:nvSpPr>
        <p:spPr>
          <a:xfrm>
            <a:off x="5585945" y="1481873"/>
            <a:ext cx="3078874" cy="432338"/>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050"/>
              <a:buFont typeface="Arial"/>
              <a:buNone/>
            </a:pPr>
            <a:r>
              <a:rPr lang="en-CA" sz="1050" b="0" i="0" u="none" strike="noStrike" cap="none">
                <a:solidFill>
                  <a:schemeClr val="lt2"/>
                </a:solidFill>
                <a:latin typeface="Arial"/>
                <a:ea typeface="Arial"/>
                <a:cs typeface="Arial"/>
                <a:sym typeface="Arial"/>
              </a:rPr>
              <a:t>L’ACFA et le Réseau santé Alberta ont réussi à obtenir 5,4M$ sur trois ans pour l’offre de services de santé en français. </a:t>
            </a:r>
            <a:endParaRPr sz="1050" b="0" i="0" u="none" strike="noStrike" cap="none">
              <a:solidFill>
                <a:srgbClr val="000000"/>
              </a:solidFill>
              <a:latin typeface="Arial"/>
              <a:ea typeface="Arial"/>
              <a:cs typeface="Arial"/>
              <a:sym typeface="Arial"/>
            </a:endParaRPr>
          </a:p>
        </p:txBody>
      </p:sp>
      <p:sp>
        <p:nvSpPr>
          <p:cNvPr id="510" name="Google Shape;510;p4"/>
          <p:cNvSpPr/>
          <p:nvPr/>
        </p:nvSpPr>
        <p:spPr>
          <a:xfrm>
            <a:off x="5585944" y="1196123"/>
            <a:ext cx="2639700"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1" i="0" u="none" strike="noStrike" cap="none">
                <a:solidFill>
                  <a:schemeClr val="accent4"/>
                </a:solidFill>
                <a:latin typeface="Arial"/>
                <a:ea typeface="Arial"/>
                <a:cs typeface="Arial"/>
                <a:sym typeface="Arial"/>
              </a:rPr>
              <a:t>Négociations de l’entente bilatérale</a:t>
            </a:r>
            <a:endParaRPr sz="1125" b="1" i="0" u="none" strike="noStrike" cap="none">
              <a:solidFill>
                <a:schemeClr val="accent4"/>
              </a:solidFill>
              <a:latin typeface="Arial"/>
              <a:ea typeface="Arial"/>
              <a:cs typeface="Arial"/>
              <a:sym typeface="Arial"/>
            </a:endParaRPr>
          </a:p>
        </p:txBody>
      </p:sp>
      <p:sp>
        <p:nvSpPr>
          <p:cNvPr id="511" name="Google Shape;511;p4"/>
          <p:cNvSpPr/>
          <p:nvPr/>
        </p:nvSpPr>
        <p:spPr>
          <a:xfrm>
            <a:off x="5585944" y="2212706"/>
            <a:ext cx="2639700"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1" i="0" u="none" strike="noStrike" cap="none">
                <a:solidFill>
                  <a:schemeClr val="accent4"/>
                </a:solidFill>
                <a:latin typeface="Arial"/>
                <a:ea typeface="Arial"/>
                <a:cs typeface="Arial"/>
                <a:sym typeface="Arial"/>
              </a:rPr>
              <a:t>Comité multipartite en santé</a:t>
            </a:r>
            <a:endParaRPr sz="525" b="1" i="0" u="none" strike="noStrike" cap="none">
              <a:solidFill>
                <a:schemeClr val="accent4"/>
              </a:solidFill>
              <a:latin typeface="Arial"/>
              <a:ea typeface="Arial"/>
              <a:cs typeface="Arial"/>
              <a:sym typeface="Arial"/>
            </a:endParaRPr>
          </a:p>
        </p:txBody>
      </p:sp>
      <p:sp>
        <p:nvSpPr>
          <p:cNvPr id="512" name="Google Shape;512;p4"/>
          <p:cNvSpPr/>
          <p:nvPr/>
        </p:nvSpPr>
        <p:spPr>
          <a:xfrm>
            <a:off x="5585943" y="3229289"/>
            <a:ext cx="2639700"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1" i="0" u="none" strike="noStrike" cap="none">
                <a:solidFill>
                  <a:schemeClr val="accent4"/>
                </a:solidFill>
                <a:latin typeface="Arial"/>
                <a:ea typeface="Arial"/>
                <a:cs typeface="Arial"/>
                <a:sym typeface="Arial"/>
              </a:rPr>
              <a:t>Réforme du système de santé</a:t>
            </a:r>
            <a:endParaRPr sz="525" b="1" i="0" u="none" strike="noStrike" cap="none">
              <a:solidFill>
                <a:schemeClr val="accent4"/>
              </a:solidFill>
              <a:latin typeface="Arial"/>
              <a:ea typeface="Arial"/>
              <a:cs typeface="Arial"/>
              <a:sym typeface="Arial"/>
            </a:endParaRPr>
          </a:p>
        </p:txBody>
      </p:sp>
      <p:sp>
        <p:nvSpPr>
          <p:cNvPr id="513" name="Google Shape;513;p4"/>
          <p:cNvSpPr/>
          <p:nvPr/>
        </p:nvSpPr>
        <p:spPr>
          <a:xfrm>
            <a:off x="5585944" y="2498456"/>
            <a:ext cx="3078875" cy="432338"/>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050"/>
              <a:buFont typeface="Arial"/>
              <a:buNone/>
            </a:pPr>
            <a:r>
              <a:rPr lang="en-CA" sz="1050" b="0" i="0" u="none" strike="noStrike" cap="none">
                <a:solidFill>
                  <a:schemeClr val="lt2"/>
                </a:solidFill>
                <a:latin typeface="Arial"/>
                <a:ea typeface="Arial"/>
                <a:cs typeface="Arial"/>
                <a:sym typeface="Arial"/>
              </a:rPr>
              <a:t>L’ACFA va collaborer avec le ministère de la Santé afin de mettre sur pied un comité de travail pour améliorer l’offre de services de santé en français.</a:t>
            </a:r>
            <a:endParaRPr sz="525" b="0" i="0" u="none" strike="noStrike" cap="none">
              <a:solidFill>
                <a:srgbClr val="000000"/>
              </a:solidFill>
              <a:latin typeface="Arial"/>
              <a:ea typeface="Arial"/>
              <a:cs typeface="Arial"/>
              <a:sym typeface="Arial"/>
            </a:endParaRPr>
          </a:p>
        </p:txBody>
      </p:sp>
      <p:sp>
        <p:nvSpPr>
          <p:cNvPr id="514" name="Google Shape;514;p4"/>
          <p:cNvSpPr/>
          <p:nvPr/>
        </p:nvSpPr>
        <p:spPr>
          <a:xfrm>
            <a:off x="5585944" y="3515039"/>
            <a:ext cx="2796188" cy="432338"/>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050"/>
              <a:buFont typeface="Arial"/>
              <a:buNone/>
            </a:pPr>
            <a:r>
              <a:rPr lang="en-CA" sz="1050" b="0" i="0" u="none" strike="noStrike" cap="none">
                <a:solidFill>
                  <a:schemeClr val="lt2"/>
                </a:solidFill>
                <a:latin typeface="Arial"/>
                <a:ea typeface="Arial"/>
                <a:cs typeface="Arial"/>
                <a:sym typeface="Arial"/>
              </a:rPr>
              <a:t>Le gouvernement prévoit une décentralisation des services de santé en régions rurales. </a:t>
            </a:r>
            <a:endParaRPr sz="1050" b="0" i="0" u="none" strike="noStrike" cap="none">
              <a:solidFill>
                <a:srgbClr val="000000"/>
              </a:solidFill>
              <a:latin typeface="Arial"/>
              <a:ea typeface="Arial"/>
              <a:cs typeface="Arial"/>
              <a:sym typeface="Arial"/>
            </a:endParaRPr>
          </a:p>
        </p:txBody>
      </p:sp>
      <p:pic>
        <p:nvPicPr>
          <p:cNvPr id="515" name="Google Shape;515;p4"/>
          <p:cNvPicPr preferRelativeResize="0"/>
          <p:nvPr/>
        </p:nvPicPr>
        <p:blipFill rotWithShape="1">
          <a:blip r:embed="rId3">
            <a:alphaModFix/>
          </a:blip>
          <a:srcRect/>
          <a:stretch/>
        </p:blipFill>
        <p:spPr>
          <a:xfrm>
            <a:off x="4462640" y="1344749"/>
            <a:ext cx="413292" cy="413292"/>
          </a:xfrm>
          <a:prstGeom prst="rect">
            <a:avLst/>
          </a:prstGeom>
          <a:noFill/>
          <a:ln>
            <a:noFill/>
          </a:ln>
        </p:spPr>
      </p:pic>
      <p:pic>
        <p:nvPicPr>
          <p:cNvPr id="516" name="Google Shape;516;p4"/>
          <p:cNvPicPr preferRelativeResize="0"/>
          <p:nvPr/>
        </p:nvPicPr>
        <p:blipFill rotWithShape="1">
          <a:blip r:embed="rId3">
            <a:alphaModFix/>
          </a:blip>
          <a:srcRect/>
          <a:stretch/>
        </p:blipFill>
        <p:spPr>
          <a:xfrm>
            <a:off x="4462640" y="2373162"/>
            <a:ext cx="413292" cy="413292"/>
          </a:xfrm>
          <a:prstGeom prst="rect">
            <a:avLst/>
          </a:prstGeom>
          <a:noFill/>
          <a:ln>
            <a:noFill/>
          </a:ln>
        </p:spPr>
      </p:pic>
      <p:pic>
        <p:nvPicPr>
          <p:cNvPr id="517" name="Google Shape;517;p4"/>
          <p:cNvPicPr preferRelativeResize="0"/>
          <p:nvPr/>
        </p:nvPicPr>
        <p:blipFill rotWithShape="1">
          <a:blip r:embed="rId3">
            <a:alphaModFix/>
          </a:blip>
          <a:srcRect/>
          <a:stretch/>
        </p:blipFill>
        <p:spPr>
          <a:xfrm>
            <a:off x="4453545" y="3397812"/>
            <a:ext cx="413292" cy="4132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alpha val="98823"/>
          </a:schemeClr>
        </a:solidFill>
        <a:effectLst/>
      </p:bgPr>
    </p:bg>
    <p:spTree>
      <p:nvGrpSpPr>
        <p:cNvPr id="1" name="Shape 521"/>
        <p:cNvGrpSpPr/>
        <p:nvPr/>
      </p:nvGrpSpPr>
      <p:grpSpPr>
        <a:xfrm>
          <a:off x="0" y="0"/>
          <a:ext cx="0" cy="0"/>
          <a:chOff x="0" y="0"/>
          <a:chExt cx="0" cy="0"/>
        </a:xfrm>
      </p:grpSpPr>
      <p:pic>
        <p:nvPicPr>
          <p:cNvPr id="522" name="Google Shape;522;p5"/>
          <p:cNvPicPr preferRelativeResize="0">
            <a:picLocks noGrp="1"/>
          </p:cNvPicPr>
          <p:nvPr>
            <p:ph type="pic" idx="2"/>
          </p:nvPr>
        </p:nvPicPr>
        <p:blipFill rotWithShape="1">
          <a:blip r:embed="rId3">
            <a:alphaModFix/>
          </a:blip>
          <a:srcRect t="11075" b="11075"/>
          <a:stretch/>
        </p:blipFill>
        <p:spPr>
          <a:xfrm>
            <a:off x="761370" y="2842007"/>
            <a:ext cx="3429000" cy="1779588"/>
          </a:xfrm>
          <a:prstGeom prst="rect">
            <a:avLst/>
          </a:prstGeom>
          <a:solidFill>
            <a:schemeClr val="lt2"/>
          </a:solidFill>
          <a:ln>
            <a:noFill/>
          </a:ln>
        </p:spPr>
      </p:pic>
      <p:sp>
        <p:nvSpPr>
          <p:cNvPr id="523" name="Google Shape;523;p5"/>
          <p:cNvSpPr txBox="1"/>
          <p:nvPr/>
        </p:nvSpPr>
        <p:spPr>
          <a:xfrm>
            <a:off x="762000" y="649899"/>
            <a:ext cx="3810074" cy="1171947"/>
          </a:xfrm>
          <a:prstGeom prst="rect">
            <a:avLst/>
          </a:prstGeom>
          <a:noFill/>
          <a:ln>
            <a:noFill/>
          </a:ln>
        </p:spPr>
        <p:txBody>
          <a:bodyPr spcFirstLastPara="1" wrap="square" lIns="0" tIns="0" rIns="0" bIns="0" anchor="t" anchorCtr="0">
            <a:normAutofit/>
          </a:bodyPr>
          <a:lstStyle/>
          <a:p>
            <a:pPr marL="0" marR="0" lvl="0" indent="0" algn="l" rtl="0">
              <a:lnSpc>
                <a:spcPct val="80000"/>
              </a:lnSpc>
              <a:spcBef>
                <a:spcPts val="0"/>
              </a:spcBef>
              <a:spcAft>
                <a:spcPts val="0"/>
              </a:spcAft>
              <a:buClr>
                <a:srgbClr val="000000"/>
              </a:buClr>
              <a:buSzPts val="4200"/>
              <a:buFont typeface="Arial"/>
              <a:buNone/>
            </a:pPr>
            <a:r>
              <a:rPr lang="en-CA" sz="4200" b="1" i="0" u="none" strike="noStrike" cap="none">
                <a:solidFill>
                  <a:schemeClr val="lt2"/>
                </a:solidFill>
                <a:latin typeface="Arial"/>
                <a:ea typeface="Arial"/>
                <a:cs typeface="Arial"/>
                <a:sym typeface="Arial"/>
              </a:rPr>
              <a:t>À propos </a:t>
            </a:r>
            <a:br>
              <a:rPr lang="en-CA" sz="4200" b="1" i="0" u="none" strike="noStrike" cap="none">
                <a:solidFill>
                  <a:srgbClr val="94D4CB"/>
                </a:solidFill>
                <a:latin typeface="Arial"/>
                <a:ea typeface="Arial"/>
                <a:cs typeface="Arial"/>
                <a:sym typeface="Arial"/>
              </a:rPr>
            </a:br>
            <a:r>
              <a:rPr lang="en-CA" sz="4200" b="1" i="0" u="none" strike="noStrike" cap="none">
                <a:solidFill>
                  <a:schemeClr val="dk2"/>
                </a:solidFill>
                <a:latin typeface="Arial"/>
                <a:ea typeface="Arial"/>
                <a:cs typeface="Arial"/>
                <a:sym typeface="Arial"/>
              </a:rPr>
              <a:t>du projet</a:t>
            </a:r>
            <a:endParaRPr sz="4200" b="1" i="0" u="none" strike="noStrike" cap="none">
              <a:solidFill>
                <a:schemeClr val="dk2"/>
              </a:solidFill>
              <a:latin typeface="Arial"/>
              <a:ea typeface="Arial"/>
              <a:cs typeface="Arial"/>
              <a:sym typeface="Arial"/>
            </a:endParaRPr>
          </a:p>
        </p:txBody>
      </p:sp>
      <p:pic>
        <p:nvPicPr>
          <p:cNvPr id="524" name="Google Shape;524;p5"/>
          <p:cNvPicPr preferRelativeResize="0"/>
          <p:nvPr/>
        </p:nvPicPr>
        <p:blipFill rotWithShape="1">
          <a:blip r:embed="rId4">
            <a:alphaModFix/>
          </a:blip>
          <a:srcRect/>
          <a:stretch/>
        </p:blipFill>
        <p:spPr>
          <a:xfrm>
            <a:off x="4011430" y="363266"/>
            <a:ext cx="2275500" cy="761800"/>
          </a:xfrm>
          <a:prstGeom prst="rect">
            <a:avLst/>
          </a:prstGeom>
          <a:noFill/>
          <a:ln>
            <a:noFill/>
          </a:ln>
        </p:spPr>
      </p:pic>
      <p:sp>
        <p:nvSpPr>
          <p:cNvPr id="525" name="Google Shape;525;p5"/>
          <p:cNvSpPr txBox="1"/>
          <p:nvPr/>
        </p:nvSpPr>
        <p:spPr>
          <a:xfrm>
            <a:off x="4866208" y="1395457"/>
            <a:ext cx="3763500" cy="3109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2"/>
                </a:solidFill>
                <a:latin typeface="Arial"/>
                <a:ea typeface="Arial"/>
                <a:cs typeface="Arial"/>
                <a:sym typeface="Arial"/>
              </a:rPr>
              <a:t>En novembre 2023, l’ACFA a déposé une demande de financement à la Société santé en français avec l’appui des ACFA régionales, à l’extérieur d’Edmonton et Calgary.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2"/>
                </a:solidFill>
                <a:latin typeface="Arial"/>
                <a:ea typeface="Arial"/>
                <a:cs typeface="Arial"/>
                <a:sym typeface="Arial"/>
              </a:rPr>
              <a:t>L’objectif du projet est de mener une étude des besoins en matière de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CA" sz="1400" b="0" i="0" u="none" strike="noStrike" cap="none">
                <a:solidFill>
                  <a:schemeClr val="dk2"/>
                </a:solidFill>
                <a:latin typeface="Arial"/>
                <a:ea typeface="Arial"/>
                <a:cs typeface="Arial"/>
                <a:sym typeface="Arial"/>
              </a:rPr>
              <a:t>Soins primaires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CA" sz="1400" b="0" i="0" u="none" strike="noStrike" cap="none">
                <a:solidFill>
                  <a:schemeClr val="dk2"/>
                </a:solidFill>
                <a:latin typeface="Arial"/>
                <a:ea typeface="Arial"/>
                <a:cs typeface="Arial"/>
                <a:sym typeface="Arial"/>
              </a:rPr>
              <a:t>Soins à domicile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CA" sz="1400" b="0" i="0" u="none" strike="noStrike" cap="none">
                <a:solidFill>
                  <a:schemeClr val="dk2"/>
                </a:solidFill>
                <a:latin typeface="Arial"/>
                <a:ea typeface="Arial"/>
                <a:cs typeface="Arial"/>
                <a:sym typeface="Arial"/>
              </a:rPr>
              <a:t>Soins palliatifs et de fin de vie</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2"/>
                </a:solidFill>
                <a:latin typeface="Arial"/>
                <a:ea typeface="Arial"/>
                <a:cs typeface="Arial"/>
                <a:sym typeface="Arial"/>
              </a:rPr>
              <a:t>L’ACFA va mener des consultations en personne dans 28 villes de la province.</a:t>
            </a:r>
            <a:endParaRPr sz="1400" b="0" i="0" u="none" strike="noStrike" cap="none">
              <a:solidFill>
                <a:srgbClr val="000000"/>
              </a:solidFill>
              <a:latin typeface="Arial"/>
              <a:ea typeface="Arial"/>
              <a:cs typeface="Arial"/>
              <a:sym typeface="Arial"/>
            </a:endParaRPr>
          </a:p>
        </p:txBody>
      </p:sp>
      <p:pic>
        <p:nvPicPr>
          <p:cNvPr id="526" name="Google Shape;526;p5"/>
          <p:cNvPicPr preferRelativeResize="0"/>
          <p:nvPr/>
        </p:nvPicPr>
        <p:blipFill rotWithShape="1">
          <a:blip r:embed="rId5">
            <a:alphaModFix/>
          </a:blip>
          <a:srcRect/>
          <a:stretch/>
        </p:blipFill>
        <p:spPr>
          <a:xfrm>
            <a:off x="6582805" y="464199"/>
            <a:ext cx="2046802" cy="55993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cxnSp>
        <p:nvCxnSpPr>
          <p:cNvPr id="531" name="Google Shape;531;p6"/>
          <p:cNvCxnSpPr/>
          <p:nvPr/>
        </p:nvCxnSpPr>
        <p:spPr>
          <a:xfrm rot="10800000">
            <a:off x="4572087" y="1226604"/>
            <a:ext cx="0" cy="3916896"/>
          </a:xfrm>
          <a:prstGeom prst="straightConnector1">
            <a:avLst/>
          </a:prstGeom>
          <a:noFill/>
          <a:ln w="25400" cap="flat" cmpd="sng">
            <a:solidFill>
              <a:srgbClr val="D6D6D6"/>
            </a:solidFill>
            <a:prstDash val="solid"/>
            <a:miter lim="400000"/>
            <a:headEnd type="none" w="sm" len="sm"/>
            <a:tailEnd type="none" w="sm" len="sm"/>
          </a:ln>
        </p:spPr>
      </p:cxnSp>
      <p:sp>
        <p:nvSpPr>
          <p:cNvPr id="532" name="Google Shape;532;p6"/>
          <p:cNvSpPr txBox="1"/>
          <p:nvPr/>
        </p:nvSpPr>
        <p:spPr>
          <a:xfrm>
            <a:off x="762000" y="640631"/>
            <a:ext cx="2800872" cy="1171947"/>
          </a:xfrm>
          <a:prstGeom prst="rect">
            <a:avLst/>
          </a:prstGeom>
          <a:noFill/>
          <a:ln>
            <a:noFill/>
          </a:ln>
        </p:spPr>
        <p:txBody>
          <a:bodyPr spcFirstLastPara="1" wrap="square" lIns="0" tIns="0" rIns="0" bIns="0" anchor="t" anchorCtr="0">
            <a:normAutofit/>
          </a:bodyPr>
          <a:lstStyle/>
          <a:p>
            <a:pPr marL="0" marR="0" lvl="0" indent="0" algn="l" rtl="0">
              <a:lnSpc>
                <a:spcPct val="80000"/>
              </a:lnSpc>
              <a:spcBef>
                <a:spcPts val="0"/>
              </a:spcBef>
              <a:spcAft>
                <a:spcPts val="0"/>
              </a:spcAft>
              <a:buClr>
                <a:srgbClr val="000000"/>
              </a:buClr>
              <a:buSzPts val="4200"/>
              <a:buFont typeface="Arial"/>
              <a:buNone/>
            </a:pPr>
            <a:r>
              <a:rPr lang="en-CA" sz="4200" b="1" i="0" u="none" strike="noStrike" cap="none">
                <a:solidFill>
                  <a:schemeClr val="lt1"/>
                </a:solidFill>
                <a:latin typeface="Arial"/>
                <a:ea typeface="Arial"/>
                <a:cs typeface="Arial"/>
                <a:sym typeface="Arial"/>
              </a:rPr>
              <a:t>Mise en oeuvre</a:t>
            </a:r>
            <a:endParaRPr sz="4200" b="1" i="0" u="none" strike="noStrike" cap="none">
              <a:solidFill>
                <a:schemeClr val="lt1"/>
              </a:solidFill>
              <a:latin typeface="Arial"/>
              <a:ea typeface="Arial"/>
              <a:cs typeface="Arial"/>
              <a:sym typeface="Arial"/>
            </a:endParaRPr>
          </a:p>
        </p:txBody>
      </p:sp>
      <p:sp>
        <p:nvSpPr>
          <p:cNvPr id="533" name="Google Shape;533;p6"/>
          <p:cNvSpPr/>
          <p:nvPr/>
        </p:nvSpPr>
        <p:spPr>
          <a:xfrm>
            <a:off x="5192540" y="1188318"/>
            <a:ext cx="2448372" cy="432320"/>
          </a:xfrm>
          <a:prstGeom prst="rect">
            <a:avLst/>
          </a:prstGeom>
          <a:noFill/>
          <a:ln>
            <a:noFill/>
          </a:ln>
        </p:spPr>
        <p:txBody>
          <a:bodyPr spcFirstLastPara="1" wrap="square" lIns="18275" tIns="18275" rIns="18275" bIns="18275" anchor="t" anchorCtr="0">
            <a:noAutofit/>
          </a:bodyPr>
          <a:lstStyle/>
          <a:p>
            <a:pPr marL="0" marR="0" lvl="0" indent="0" algn="just"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Revue de la littérature</a:t>
            </a:r>
            <a:endParaRPr sz="525" b="0" i="0" u="none" strike="noStrike" cap="none">
              <a:solidFill>
                <a:srgbClr val="000000"/>
              </a:solidFill>
              <a:latin typeface="Arial"/>
              <a:ea typeface="Arial"/>
              <a:cs typeface="Arial"/>
              <a:sym typeface="Arial"/>
            </a:endParaRPr>
          </a:p>
        </p:txBody>
      </p:sp>
      <p:sp>
        <p:nvSpPr>
          <p:cNvPr id="534" name="Google Shape;534;p6"/>
          <p:cNvSpPr/>
          <p:nvPr/>
        </p:nvSpPr>
        <p:spPr>
          <a:xfrm>
            <a:off x="5192540" y="902569"/>
            <a:ext cx="2448372"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Avril 2024</a:t>
            </a:r>
            <a:endParaRPr sz="525" b="0" i="0" u="none" strike="noStrike" cap="none">
              <a:solidFill>
                <a:srgbClr val="000000"/>
              </a:solidFill>
              <a:latin typeface="Arial"/>
              <a:ea typeface="Arial"/>
              <a:cs typeface="Arial"/>
              <a:sym typeface="Arial"/>
            </a:endParaRPr>
          </a:p>
        </p:txBody>
      </p:sp>
      <p:sp>
        <p:nvSpPr>
          <p:cNvPr id="535" name="Google Shape;535;p6"/>
          <p:cNvSpPr/>
          <p:nvPr/>
        </p:nvSpPr>
        <p:spPr>
          <a:xfrm>
            <a:off x="5189436" y="2662238"/>
            <a:ext cx="2448373" cy="432320"/>
          </a:xfrm>
          <a:prstGeom prst="rect">
            <a:avLst/>
          </a:prstGeom>
          <a:noFill/>
          <a:ln>
            <a:noFill/>
          </a:ln>
        </p:spPr>
        <p:txBody>
          <a:bodyPr spcFirstLastPara="1" wrap="square" lIns="18275" tIns="18275" rIns="18275" bIns="18275" anchor="t" anchorCtr="0">
            <a:noAutofit/>
          </a:bodyPr>
          <a:lstStyle/>
          <a:p>
            <a:pPr marL="0" marR="0" lvl="0" indent="0" algn="just"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Mission exploratoire au Manitoba</a:t>
            </a:r>
            <a:endParaRPr sz="525" b="0" i="0" u="none" strike="noStrike" cap="none">
              <a:solidFill>
                <a:srgbClr val="000000"/>
              </a:solidFill>
              <a:latin typeface="Arial"/>
              <a:ea typeface="Arial"/>
              <a:cs typeface="Arial"/>
              <a:sym typeface="Arial"/>
            </a:endParaRPr>
          </a:p>
        </p:txBody>
      </p:sp>
      <p:sp>
        <p:nvSpPr>
          <p:cNvPr id="536" name="Google Shape;536;p6"/>
          <p:cNvSpPr/>
          <p:nvPr/>
        </p:nvSpPr>
        <p:spPr>
          <a:xfrm>
            <a:off x="5189436" y="2376488"/>
            <a:ext cx="2448373"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Juin 2024</a:t>
            </a:r>
            <a:endParaRPr sz="525" b="0" i="0" u="none" strike="noStrike" cap="none">
              <a:solidFill>
                <a:srgbClr val="000000"/>
              </a:solidFill>
              <a:latin typeface="Arial"/>
              <a:ea typeface="Arial"/>
              <a:cs typeface="Arial"/>
              <a:sym typeface="Arial"/>
            </a:endParaRPr>
          </a:p>
        </p:txBody>
      </p:sp>
      <p:sp>
        <p:nvSpPr>
          <p:cNvPr id="537" name="Google Shape;537;p6"/>
          <p:cNvSpPr/>
          <p:nvPr/>
        </p:nvSpPr>
        <p:spPr>
          <a:xfrm>
            <a:off x="5192540" y="4048635"/>
            <a:ext cx="2448372" cy="432320"/>
          </a:xfrm>
          <a:prstGeom prst="rect">
            <a:avLst/>
          </a:prstGeom>
          <a:noFill/>
          <a:ln>
            <a:noFill/>
          </a:ln>
        </p:spPr>
        <p:txBody>
          <a:bodyPr spcFirstLastPara="1" wrap="square" lIns="18275" tIns="18275" rIns="18275" bIns="18275" anchor="t" anchorCtr="0">
            <a:noAutofit/>
          </a:bodyPr>
          <a:lstStyle/>
          <a:p>
            <a:pPr marL="0" marR="0" lvl="0" indent="0" algn="just"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Début du travail avec une firme de consultants et rencontres de comité de travail</a:t>
            </a:r>
            <a:endParaRPr sz="525" b="0" i="0" u="none" strike="noStrike" cap="none">
              <a:solidFill>
                <a:srgbClr val="000000"/>
              </a:solidFill>
              <a:latin typeface="Arial"/>
              <a:ea typeface="Arial"/>
              <a:cs typeface="Arial"/>
              <a:sym typeface="Arial"/>
            </a:endParaRPr>
          </a:p>
        </p:txBody>
      </p:sp>
      <p:sp>
        <p:nvSpPr>
          <p:cNvPr id="538" name="Google Shape;538;p6"/>
          <p:cNvSpPr/>
          <p:nvPr/>
        </p:nvSpPr>
        <p:spPr>
          <a:xfrm>
            <a:off x="5192540" y="3762886"/>
            <a:ext cx="2448372"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Été 2024</a:t>
            </a:r>
            <a:endParaRPr sz="525" b="0" i="0" u="none" strike="noStrike" cap="none">
              <a:solidFill>
                <a:srgbClr val="000000"/>
              </a:solidFill>
              <a:latin typeface="Arial"/>
              <a:ea typeface="Arial"/>
              <a:cs typeface="Arial"/>
              <a:sym typeface="Arial"/>
            </a:endParaRPr>
          </a:p>
        </p:txBody>
      </p:sp>
      <p:sp>
        <p:nvSpPr>
          <p:cNvPr id="539" name="Google Shape;539;p6"/>
          <p:cNvSpPr/>
          <p:nvPr/>
        </p:nvSpPr>
        <p:spPr>
          <a:xfrm>
            <a:off x="762002" y="2209862"/>
            <a:ext cx="3143331" cy="668536"/>
          </a:xfrm>
          <a:prstGeom prst="rect">
            <a:avLst/>
          </a:prstGeom>
          <a:noFill/>
          <a:ln>
            <a:noFill/>
          </a:ln>
        </p:spPr>
        <p:txBody>
          <a:bodyPr spcFirstLastPara="1" wrap="square" lIns="19050" tIns="19050" rIns="19050" bIns="1905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CA" sz="1800" b="0" i="0" u="none" strike="noStrike" cap="none">
                <a:solidFill>
                  <a:schemeClr val="lt2"/>
                </a:solidFill>
                <a:latin typeface="Arial"/>
                <a:ea typeface="Arial"/>
                <a:cs typeface="Arial"/>
                <a:sym typeface="Arial"/>
              </a:rPr>
              <a:t>Le projet aura une durée de trois ans et se terminera en 2027 avec un rapport final.</a:t>
            </a:r>
            <a:endParaRPr sz="525" b="0" i="0" u="none" strike="noStrike" cap="none">
              <a:solidFill>
                <a:schemeClr val="lt2"/>
              </a:solidFill>
              <a:latin typeface="Arial"/>
              <a:ea typeface="Arial"/>
              <a:cs typeface="Arial"/>
              <a:sym typeface="Arial"/>
            </a:endParaRPr>
          </a:p>
        </p:txBody>
      </p:sp>
      <p:sp>
        <p:nvSpPr>
          <p:cNvPr id="540" name="Google Shape;540;p6"/>
          <p:cNvSpPr/>
          <p:nvPr/>
        </p:nvSpPr>
        <p:spPr>
          <a:xfrm>
            <a:off x="4236275" y="3572386"/>
            <a:ext cx="666750" cy="666750"/>
          </a:xfrm>
          <a:prstGeom prst="ellipse">
            <a:avLst/>
          </a:prstGeom>
          <a:solidFill>
            <a:schemeClr val="accent3"/>
          </a:solidFill>
          <a:ln w="25400" cap="flat" cmpd="sng">
            <a:solidFill>
              <a:srgbClr val="001B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1" name="Google Shape;541;p6"/>
          <p:cNvSpPr/>
          <p:nvPr/>
        </p:nvSpPr>
        <p:spPr>
          <a:xfrm>
            <a:off x="4236275" y="2181799"/>
            <a:ext cx="666750" cy="666750"/>
          </a:xfrm>
          <a:prstGeom prst="ellipse">
            <a:avLst/>
          </a:prstGeom>
          <a:solidFill>
            <a:schemeClr val="accent5"/>
          </a:solidFill>
          <a:ln w="25400" cap="flat" cmpd="sng">
            <a:solidFill>
              <a:srgbClr val="001B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2" name="Google Shape;542;p6"/>
          <p:cNvSpPr/>
          <p:nvPr/>
        </p:nvSpPr>
        <p:spPr>
          <a:xfrm>
            <a:off x="4236275" y="710831"/>
            <a:ext cx="666750" cy="666750"/>
          </a:xfrm>
          <a:prstGeom prst="ellipse">
            <a:avLst/>
          </a:prstGeom>
          <a:solidFill>
            <a:schemeClr val="accent4"/>
          </a:solidFill>
          <a:ln w="25400" cap="flat" cmpd="sng">
            <a:solidFill>
              <a:srgbClr val="001B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cxnSp>
        <p:nvCxnSpPr>
          <p:cNvPr id="547" name="Google Shape;547;p7"/>
          <p:cNvCxnSpPr/>
          <p:nvPr/>
        </p:nvCxnSpPr>
        <p:spPr>
          <a:xfrm rot="10800000">
            <a:off x="4572087" y="-11646"/>
            <a:ext cx="0" cy="3916896"/>
          </a:xfrm>
          <a:prstGeom prst="straightConnector1">
            <a:avLst/>
          </a:prstGeom>
          <a:noFill/>
          <a:ln w="25400" cap="flat" cmpd="sng">
            <a:solidFill>
              <a:srgbClr val="D6D6D6"/>
            </a:solidFill>
            <a:prstDash val="solid"/>
            <a:miter lim="400000"/>
            <a:headEnd type="none" w="sm" len="sm"/>
            <a:tailEnd type="none" w="sm" len="sm"/>
          </a:ln>
        </p:spPr>
      </p:cxnSp>
      <p:sp>
        <p:nvSpPr>
          <p:cNvPr id="548" name="Google Shape;548;p7"/>
          <p:cNvSpPr/>
          <p:nvPr/>
        </p:nvSpPr>
        <p:spPr>
          <a:xfrm>
            <a:off x="5192540" y="1188318"/>
            <a:ext cx="2448372" cy="43232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Consultations - 11 villes </a:t>
            </a:r>
            <a:br>
              <a:rPr lang="en-CA" sz="1125" b="0" i="0" u="none" strike="noStrike" cap="none">
                <a:solidFill>
                  <a:schemeClr val="lt2"/>
                </a:solidFill>
                <a:latin typeface="Arial"/>
                <a:ea typeface="Arial"/>
                <a:cs typeface="Arial"/>
                <a:sym typeface="Arial"/>
              </a:rPr>
            </a:br>
            <a:r>
              <a:rPr lang="en-CA" sz="1125" b="0" i="0" u="none" strike="noStrike" cap="none">
                <a:solidFill>
                  <a:schemeClr val="lt2"/>
                </a:solidFill>
                <a:latin typeface="Arial"/>
                <a:ea typeface="Arial"/>
                <a:cs typeface="Arial"/>
                <a:sym typeface="Arial"/>
              </a:rPr>
              <a:t>Rapport intérimaire</a:t>
            </a:r>
            <a:endParaRPr sz="525" b="0" i="0" u="none" strike="noStrike" cap="none">
              <a:solidFill>
                <a:schemeClr val="lt2"/>
              </a:solidFill>
              <a:latin typeface="Arial"/>
              <a:ea typeface="Arial"/>
              <a:cs typeface="Arial"/>
              <a:sym typeface="Arial"/>
            </a:endParaRPr>
          </a:p>
        </p:txBody>
      </p:sp>
      <p:sp>
        <p:nvSpPr>
          <p:cNvPr id="549" name="Google Shape;549;p7"/>
          <p:cNvSpPr/>
          <p:nvPr/>
        </p:nvSpPr>
        <p:spPr>
          <a:xfrm>
            <a:off x="5192540" y="902569"/>
            <a:ext cx="2448372"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Automne 2024 / Hiver 2025</a:t>
            </a:r>
            <a:endParaRPr sz="525" b="0" i="0" u="none" strike="noStrike" cap="none">
              <a:solidFill>
                <a:srgbClr val="000000"/>
              </a:solidFill>
              <a:latin typeface="Arial"/>
              <a:ea typeface="Arial"/>
              <a:cs typeface="Arial"/>
              <a:sym typeface="Arial"/>
            </a:endParaRPr>
          </a:p>
        </p:txBody>
      </p:sp>
      <p:sp>
        <p:nvSpPr>
          <p:cNvPr id="550" name="Google Shape;550;p7"/>
          <p:cNvSpPr/>
          <p:nvPr/>
        </p:nvSpPr>
        <p:spPr>
          <a:xfrm>
            <a:off x="5189436" y="2662238"/>
            <a:ext cx="2448373" cy="43232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Consultations - 11 villes </a:t>
            </a:r>
            <a:br>
              <a:rPr lang="en-CA" sz="1125" b="0" i="0" u="none" strike="noStrike" cap="none">
                <a:solidFill>
                  <a:schemeClr val="lt2"/>
                </a:solidFill>
                <a:latin typeface="Arial"/>
                <a:ea typeface="Arial"/>
                <a:cs typeface="Arial"/>
                <a:sym typeface="Arial"/>
              </a:rPr>
            </a:br>
            <a:r>
              <a:rPr lang="en-CA" sz="1125" b="0" i="0" u="none" strike="noStrike" cap="none">
                <a:solidFill>
                  <a:schemeClr val="lt2"/>
                </a:solidFill>
                <a:latin typeface="Arial"/>
                <a:ea typeface="Arial"/>
                <a:cs typeface="Arial"/>
                <a:sym typeface="Arial"/>
              </a:rPr>
              <a:t>Rapport intérimaire</a:t>
            </a:r>
            <a:endParaRPr sz="525" b="0" i="0" u="none" strike="noStrike" cap="none">
              <a:solidFill>
                <a:schemeClr val="lt2"/>
              </a:solidFill>
              <a:latin typeface="Arial"/>
              <a:ea typeface="Arial"/>
              <a:cs typeface="Arial"/>
              <a:sym typeface="Arial"/>
            </a:endParaRPr>
          </a:p>
        </p:txBody>
      </p:sp>
      <p:sp>
        <p:nvSpPr>
          <p:cNvPr id="551" name="Google Shape;551;p7"/>
          <p:cNvSpPr/>
          <p:nvPr/>
        </p:nvSpPr>
        <p:spPr>
          <a:xfrm>
            <a:off x="5189436" y="2376488"/>
            <a:ext cx="2448373"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Automne 2025 / Hiver 2026</a:t>
            </a:r>
            <a:endParaRPr sz="525" b="0" i="0" u="none" strike="noStrike" cap="none">
              <a:solidFill>
                <a:srgbClr val="000000"/>
              </a:solidFill>
              <a:latin typeface="Arial"/>
              <a:ea typeface="Arial"/>
              <a:cs typeface="Arial"/>
              <a:sym typeface="Arial"/>
            </a:endParaRPr>
          </a:p>
        </p:txBody>
      </p:sp>
      <p:sp>
        <p:nvSpPr>
          <p:cNvPr id="552" name="Google Shape;552;p7"/>
          <p:cNvSpPr/>
          <p:nvPr/>
        </p:nvSpPr>
        <p:spPr>
          <a:xfrm>
            <a:off x="5192540" y="4048635"/>
            <a:ext cx="2448372" cy="43232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Consultations - 8 villes </a:t>
            </a:r>
            <a:br>
              <a:rPr lang="en-CA" sz="1125" b="0" i="0" u="none" strike="noStrike" cap="none">
                <a:solidFill>
                  <a:schemeClr val="lt2"/>
                </a:solidFill>
                <a:latin typeface="Arial"/>
                <a:ea typeface="Arial"/>
                <a:cs typeface="Arial"/>
                <a:sym typeface="Arial"/>
              </a:rPr>
            </a:br>
            <a:r>
              <a:rPr lang="en-CA" sz="1125" b="0" i="0" u="none" strike="noStrike" cap="none">
                <a:solidFill>
                  <a:schemeClr val="lt2"/>
                </a:solidFill>
                <a:latin typeface="Arial"/>
                <a:ea typeface="Arial"/>
                <a:cs typeface="Arial"/>
                <a:sym typeface="Arial"/>
              </a:rPr>
              <a:t>Rapport intérimaire</a:t>
            </a:r>
            <a:endParaRPr sz="1125" b="0" i="0" u="none" strike="noStrike" cap="none">
              <a:solidFill>
                <a:schemeClr val="lt2"/>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2"/>
                </a:solidFill>
                <a:latin typeface="Arial"/>
                <a:ea typeface="Arial"/>
                <a:cs typeface="Arial"/>
                <a:sym typeface="Arial"/>
              </a:rPr>
              <a:t>Rapport final</a:t>
            </a:r>
            <a:endParaRPr sz="1125" b="0" i="0" u="none" strike="noStrike" cap="none">
              <a:solidFill>
                <a:schemeClr val="lt2"/>
              </a:solidFill>
              <a:latin typeface="Arial"/>
              <a:ea typeface="Arial"/>
              <a:cs typeface="Arial"/>
              <a:sym typeface="Arial"/>
            </a:endParaRPr>
          </a:p>
        </p:txBody>
      </p:sp>
      <p:sp>
        <p:nvSpPr>
          <p:cNvPr id="553" name="Google Shape;553;p7"/>
          <p:cNvSpPr/>
          <p:nvPr/>
        </p:nvSpPr>
        <p:spPr>
          <a:xfrm>
            <a:off x="5192540" y="3762886"/>
            <a:ext cx="2448372" cy="28575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Automne 2026 / Hiver 2027</a:t>
            </a:r>
            <a:endParaRPr sz="525" b="0" i="0" u="none" strike="noStrike" cap="none">
              <a:solidFill>
                <a:srgbClr val="000000"/>
              </a:solidFill>
              <a:latin typeface="Arial"/>
              <a:ea typeface="Arial"/>
              <a:cs typeface="Arial"/>
              <a:sym typeface="Arial"/>
            </a:endParaRPr>
          </a:p>
        </p:txBody>
      </p:sp>
      <p:sp>
        <p:nvSpPr>
          <p:cNvPr id="554" name="Google Shape;554;p7"/>
          <p:cNvSpPr/>
          <p:nvPr/>
        </p:nvSpPr>
        <p:spPr>
          <a:xfrm>
            <a:off x="4233950" y="3566694"/>
            <a:ext cx="666750" cy="666750"/>
          </a:xfrm>
          <a:prstGeom prst="ellipse">
            <a:avLst/>
          </a:prstGeom>
          <a:solidFill>
            <a:schemeClr val="accent4"/>
          </a:solidFill>
          <a:ln w="25400" cap="flat" cmpd="sng">
            <a:solidFill>
              <a:srgbClr val="001B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5" name="Google Shape;555;p7"/>
          <p:cNvSpPr/>
          <p:nvPr/>
        </p:nvSpPr>
        <p:spPr>
          <a:xfrm>
            <a:off x="4236275" y="2181799"/>
            <a:ext cx="666750" cy="666750"/>
          </a:xfrm>
          <a:prstGeom prst="ellipse">
            <a:avLst/>
          </a:prstGeom>
          <a:solidFill>
            <a:schemeClr val="accent5"/>
          </a:solidFill>
          <a:ln w="25400" cap="flat" cmpd="sng">
            <a:solidFill>
              <a:srgbClr val="001B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6" name="Google Shape;556;p7"/>
          <p:cNvSpPr/>
          <p:nvPr/>
        </p:nvSpPr>
        <p:spPr>
          <a:xfrm>
            <a:off x="4241507" y="712069"/>
            <a:ext cx="666750" cy="666750"/>
          </a:xfrm>
          <a:prstGeom prst="ellipse">
            <a:avLst/>
          </a:prstGeom>
          <a:solidFill>
            <a:schemeClr val="accent3"/>
          </a:solidFill>
          <a:ln w="25400" cap="flat" cmpd="sng">
            <a:solidFill>
              <a:srgbClr val="001B2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7" name="Google Shape;557;p7"/>
          <p:cNvSpPr/>
          <p:nvPr/>
        </p:nvSpPr>
        <p:spPr>
          <a:xfrm>
            <a:off x="2371189" y="846431"/>
            <a:ext cx="1192200" cy="84450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dirty="0" err="1">
                <a:solidFill>
                  <a:schemeClr val="lt1"/>
                </a:solidFill>
                <a:latin typeface="Arial"/>
                <a:ea typeface="Arial"/>
                <a:cs typeface="Arial"/>
                <a:sym typeface="Arial"/>
              </a:rPr>
              <a:t>Centralta</a:t>
            </a:r>
            <a:endParaRPr sz="1125" b="0" i="0" u="none" strike="noStrike" cap="none" dirty="0">
              <a:solidFill>
                <a:schemeClr val="lt1"/>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dirty="0">
                <a:solidFill>
                  <a:schemeClr val="lt1"/>
                </a:solidFill>
                <a:latin typeface="Arial"/>
                <a:ea typeface="Arial"/>
                <a:cs typeface="Arial"/>
                <a:sym typeface="Arial"/>
              </a:rPr>
              <a:t>Edmonton</a:t>
            </a:r>
            <a:br>
              <a:rPr lang="en-CA" sz="1125" b="0" i="0" u="none" strike="noStrike" cap="none" dirty="0">
                <a:solidFill>
                  <a:schemeClr val="lt1"/>
                </a:solidFill>
                <a:latin typeface="Arial"/>
                <a:ea typeface="Arial"/>
                <a:cs typeface="Arial"/>
                <a:sym typeface="Arial"/>
              </a:rPr>
            </a:br>
            <a:r>
              <a:rPr lang="en-CA" sz="1125" b="0" i="0" u="none" strike="noStrike" cap="none" dirty="0">
                <a:solidFill>
                  <a:schemeClr val="lt1"/>
                </a:solidFill>
                <a:latin typeface="Arial"/>
                <a:ea typeface="Arial"/>
                <a:cs typeface="Arial"/>
                <a:sym typeface="Arial"/>
              </a:rPr>
              <a:t>Grande Prairie</a:t>
            </a:r>
            <a:endParaRPr sz="14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dirty="0">
                <a:solidFill>
                  <a:schemeClr val="lt1"/>
                </a:solidFill>
                <a:latin typeface="Arial"/>
                <a:ea typeface="Arial"/>
                <a:cs typeface="Arial"/>
                <a:sym typeface="Arial"/>
              </a:rPr>
              <a:t>Red Deer</a:t>
            </a:r>
            <a:endParaRPr sz="14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dirty="0">
                <a:solidFill>
                  <a:schemeClr val="lt1"/>
                </a:solidFill>
                <a:latin typeface="Arial"/>
                <a:ea typeface="Arial"/>
                <a:cs typeface="Arial"/>
                <a:sym typeface="Arial"/>
              </a:rPr>
              <a:t>Rivière-la-</a:t>
            </a:r>
            <a:r>
              <a:rPr lang="en-CA" sz="1125" b="0" i="0" u="none" strike="noStrike" cap="none" dirty="0" err="1">
                <a:solidFill>
                  <a:schemeClr val="lt1"/>
                </a:solidFill>
                <a:latin typeface="Arial"/>
                <a:ea typeface="Arial"/>
                <a:cs typeface="Arial"/>
                <a:sym typeface="Arial"/>
              </a:rPr>
              <a:t>Paix</a:t>
            </a:r>
            <a:endParaRPr sz="1125" b="0" i="0" u="none" strike="noStrike" cap="none" dirty="0">
              <a:solidFill>
                <a:schemeClr val="lt1"/>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525"/>
              <a:buFont typeface="Arial"/>
              <a:buNone/>
            </a:pPr>
            <a:endParaRPr sz="525" b="0" i="0" u="none" strike="noStrike" cap="none" dirty="0">
              <a:solidFill>
                <a:schemeClr val="lt1"/>
              </a:solidFill>
              <a:latin typeface="Arial"/>
              <a:ea typeface="Arial"/>
              <a:cs typeface="Arial"/>
              <a:sym typeface="Arial"/>
            </a:endParaRPr>
          </a:p>
        </p:txBody>
      </p:sp>
      <p:sp>
        <p:nvSpPr>
          <p:cNvPr id="558" name="Google Shape;558;p7"/>
          <p:cNvSpPr/>
          <p:nvPr/>
        </p:nvSpPr>
        <p:spPr>
          <a:xfrm>
            <a:off x="2371189" y="2334199"/>
            <a:ext cx="1192200" cy="66690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dirty="0">
                <a:solidFill>
                  <a:schemeClr val="lt1"/>
                </a:solidFill>
                <a:latin typeface="Arial"/>
                <a:ea typeface="Arial"/>
                <a:cs typeface="Arial"/>
                <a:sym typeface="Arial"/>
              </a:rPr>
              <a:t>Calgary</a:t>
            </a:r>
            <a:br>
              <a:rPr lang="en-CA" sz="1125" b="0" i="0" u="none" strike="noStrike" cap="none" dirty="0">
                <a:solidFill>
                  <a:schemeClr val="lt1"/>
                </a:solidFill>
                <a:latin typeface="Arial"/>
                <a:ea typeface="Arial"/>
                <a:cs typeface="Arial"/>
                <a:sym typeface="Arial"/>
              </a:rPr>
            </a:br>
            <a:r>
              <a:rPr lang="en-CA" sz="1125" b="0" i="0" u="none" strike="noStrike" cap="none" dirty="0">
                <a:solidFill>
                  <a:schemeClr val="lt1"/>
                </a:solidFill>
                <a:latin typeface="Arial"/>
                <a:ea typeface="Arial"/>
                <a:cs typeface="Arial"/>
                <a:sym typeface="Arial"/>
              </a:rPr>
              <a:t>Canmore / Banff</a:t>
            </a:r>
            <a:endParaRPr sz="14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dirty="0">
                <a:solidFill>
                  <a:schemeClr val="lt1"/>
                </a:solidFill>
                <a:latin typeface="Arial"/>
                <a:ea typeface="Arial"/>
                <a:cs typeface="Arial"/>
                <a:sym typeface="Arial"/>
              </a:rPr>
              <a:t>Lethbridge</a:t>
            </a:r>
            <a:endParaRPr sz="14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US" sz="1125" dirty="0">
                <a:solidFill>
                  <a:schemeClr val="lt1"/>
                </a:solidFill>
              </a:rPr>
              <a:t>J</a:t>
            </a:r>
            <a:r>
              <a:rPr lang="en-CA" sz="1125" dirty="0">
                <a:solidFill>
                  <a:schemeClr val="lt1"/>
                </a:solidFill>
              </a:rPr>
              <a:t>asper</a:t>
            </a:r>
            <a:endParaRPr sz="1400" b="0" i="0" u="none" strike="noStrike" cap="none" dirty="0">
              <a:solidFill>
                <a:srgbClr val="000000"/>
              </a:solidFill>
              <a:latin typeface="Arial"/>
              <a:ea typeface="Arial"/>
              <a:cs typeface="Arial"/>
              <a:sym typeface="Arial"/>
            </a:endParaRPr>
          </a:p>
        </p:txBody>
      </p:sp>
      <p:sp>
        <p:nvSpPr>
          <p:cNvPr id="559" name="Google Shape;559;p7"/>
          <p:cNvSpPr/>
          <p:nvPr/>
        </p:nvSpPr>
        <p:spPr>
          <a:xfrm>
            <a:off x="2371202" y="3595350"/>
            <a:ext cx="1870200" cy="914400"/>
          </a:xfrm>
          <a:prstGeom prst="rect">
            <a:avLst/>
          </a:prstGeom>
          <a:noFill/>
          <a:ln>
            <a:noFill/>
          </a:ln>
        </p:spPr>
        <p:txBody>
          <a:bodyPr spcFirstLastPara="1" wrap="square" lIns="18275" tIns="18275" rIns="18275" bIns="18275" anchor="t" anchorCtr="0">
            <a:noAutofit/>
          </a:bodyPr>
          <a:lstStyle/>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Bonnyville / Cold Lake</a:t>
            </a:r>
            <a:br>
              <a:rPr lang="en-CA" sz="1125" b="0" i="0" u="none" strike="noStrike" cap="none">
                <a:solidFill>
                  <a:schemeClr val="lt1"/>
                </a:solidFill>
                <a:latin typeface="Arial"/>
                <a:ea typeface="Arial"/>
                <a:cs typeface="Arial"/>
                <a:sym typeface="Arial"/>
              </a:rPr>
            </a:br>
            <a:r>
              <a:rPr lang="en-CA" sz="1125" b="0" i="0" u="none" strike="noStrike" cap="none">
                <a:solidFill>
                  <a:schemeClr val="lt1"/>
                </a:solidFill>
                <a:latin typeface="Arial"/>
                <a:ea typeface="Arial"/>
                <a:cs typeface="Arial"/>
                <a:sym typeface="Arial"/>
              </a:rPr>
              <a:t>Plamondon / Lac La Biche</a:t>
            </a:r>
            <a:endParaRPr sz="1125" b="0" i="0" u="none" strike="noStrike" cap="none">
              <a:solidFill>
                <a:schemeClr val="lt1"/>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Saint-Paul</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125"/>
              <a:buFont typeface="Arial"/>
              <a:buNone/>
            </a:pPr>
            <a:r>
              <a:rPr lang="en-CA" sz="1125" b="0" i="0" u="none" strike="noStrike" cap="none">
                <a:solidFill>
                  <a:schemeClr val="lt1"/>
                </a:solidFill>
                <a:latin typeface="Arial"/>
                <a:ea typeface="Arial"/>
                <a:cs typeface="Arial"/>
                <a:sym typeface="Arial"/>
              </a:rPr>
              <a:t>Wood Buffalo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g2d0f7af1b26_0_0"/>
          <p:cNvSpPr txBox="1"/>
          <p:nvPr/>
        </p:nvSpPr>
        <p:spPr>
          <a:xfrm>
            <a:off x="762000" y="649894"/>
            <a:ext cx="6675600" cy="11718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000000"/>
              </a:buClr>
              <a:buSzPts val="3400"/>
              <a:buFont typeface="Arial"/>
              <a:buNone/>
            </a:pPr>
            <a:r>
              <a:rPr lang="en-CA" sz="3400" b="1" i="0" u="none" strike="noStrike" cap="none">
                <a:solidFill>
                  <a:schemeClr val="accent4"/>
                </a:solidFill>
                <a:latin typeface="Arial"/>
                <a:ea typeface="Arial"/>
                <a:cs typeface="Arial"/>
                <a:sym typeface="Arial"/>
              </a:rPr>
              <a:t>Attentes envers les ACFA régionales partenaires</a:t>
            </a:r>
            <a:endParaRPr sz="1400" b="0" i="0" u="none" strike="noStrike" cap="none">
              <a:solidFill>
                <a:srgbClr val="000000"/>
              </a:solidFill>
              <a:latin typeface="Arial"/>
              <a:ea typeface="Arial"/>
              <a:cs typeface="Arial"/>
              <a:sym typeface="Arial"/>
            </a:endParaRPr>
          </a:p>
        </p:txBody>
      </p:sp>
      <p:sp>
        <p:nvSpPr>
          <p:cNvPr id="565" name="Google Shape;565;g2d0f7af1b26_0_0"/>
          <p:cNvSpPr/>
          <p:nvPr/>
        </p:nvSpPr>
        <p:spPr>
          <a:xfrm>
            <a:off x="639150" y="2049900"/>
            <a:ext cx="5477100" cy="2751000"/>
          </a:xfrm>
          <a:prstGeom prst="rect">
            <a:avLst/>
          </a:prstGeom>
          <a:noFill/>
          <a:ln>
            <a:noFill/>
          </a:ln>
        </p:spPr>
        <p:txBody>
          <a:bodyPr spcFirstLastPara="1" wrap="square" lIns="19050" tIns="19050" rIns="19050" bIns="19050" anchor="t" anchorCtr="0">
            <a:noAutofit/>
          </a:bodyPr>
          <a:lstStyle/>
          <a:p>
            <a:pPr marL="457200" marR="0" lvl="0" indent="-317500" algn="l" rtl="0">
              <a:lnSpc>
                <a:spcPct val="100000"/>
              </a:lnSpc>
              <a:spcBef>
                <a:spcPts val="0"/>
              </a:spcBef>
              <a:spcAft>
                <a:spcPts val="0"/>
              </a:spcAft>
              <a:buClr>
                <a:schemeClr val="lt2"/>
              </a:buClr>
              <a:buSzPts val="1400"/>
              <a:buFont typeface="Arial"/>
              <a:buChar char="➔"/>
            </a:pPr>
            <a:r>
              <a:rPr lang="en-CA" sz="1200" b="0" i="0" u="none" strike="noStrike" cap="none" dirty="0" err="1">
                <a:solidFill>
                  <a:schemeClr val="lt2"/>
                </a:solidFill>
                <a:latin typeface="Arial"/>
                <a:ea typeface="Arial"/>
                <a:cs typeface="Arial"/>
                <a:sym typeface="Arial"/>
              </a:rPr>
              <a:t>Déléguer</a:t>
            </a:r>
            <a:r>
              <a:rPr lang="en-CA" sz="1200" b="0" i="0" u="none" strike="noStrike" cap="none" dirty="0">
                <a:solidFill>
                  <a:schemeClr val="lt2"/>
                </a:solidFill>
                <a:latin typeface="Arial"/>
                <a:ea typeface="Arial"/>
                <a:cs typeface="Arial"/>
                <a:sym typeface="Arial"/>
              </a:rPr>
              <a:t> </a:t>
            </a:r>
            <a:r>
              <a:rPr lang="en-CA" sz="1200" b="0" i="0" u="none" strike="noStrike" cap="none" dirty="0" err="1">
                <a:solidFill>
                  <a:schemeClr val="lt2"/>
                </a:solidFill>
                <a:latin typeface="Arial"/>
                <a:ea typeface="Arial"/>
                <a:cs typeface="Arial"/>
                <a:sym typeface="Arial"/>
              </a:rPr>
              <a:t>une</a:t>
            </a:r>
            <a:r>
              <a:rPr lang="en-CA" sz="1200" b="0" i="0" u="none" strike="noStrike" cap="none" dirty="0">
                <a:solidFill>
                  <a:schemeClr val="lt2"/>
                </a:solidFill>
                <a:latin typeface="Arial"/>
                <a:ea typeface="Arial"/>
                <a:cs typeface="Arial"/>
                <a:sym typeface="Arial"/>
              </a:rPr>
              <a:t> </a:t>
            </a:r>
            <a:r>
              <a:rPr lang="en-CA" sz="1200" b="0" i="0" u="none" strike="noStrike" cap="none" dirty="0" err="1">
                <a:solidFill>
                  <a:schemeClr val="lt2"/>
                </a:solidFill>
                <a:latin typeface="Arial"/>
                <a:ea typeface="Arial"/>
                <a:cs typeface="Arial"/>
                <a:sym typeface="Arial"/>
              </a:rPr>
              <a:t>personne</a:t>
            </a:r>
            <a:r>
              <a:rPr lang="en-CA" sz="1200" b="0" i="0" u="none" strike="noStrike" cap="none" dirty="0">
                <a:solidFill>
                  <a:schemeClr val="lt2"/>
                </a:solidFill>
                <a:latin typeface="Arial"/>
                <a:ea typeface="Arial"/>
                <a:cs typeface="Arial"/>
                <a:sym typeface="Arial"/>
              </a:rPr>
              <a:t> contact qui sera le point de communication.</a:t>
            </a:r>
            <a:endParaRPr sz="1200" b="0" i="0" u="none" strike="noStrike" cap="none" dirty="0">
              <a:solidFill>
                <a:schemeClr val="lt2"/>
              </a:solidFill>
              <a:latin typeface="Arial"/>
              <a:ea typeface="Arial"/>
              <a:cs typeface="Arial"/>
              <a:sym typeface="Arial"/>
            </a:endParaRPr>
          </a:p>
          <a:p>
            <a:pPr marL="457200" marR="0" lvl="0" indent="0" algn="l" rtl="0">
              <a:lnSpc>
                <a:spcPct val="100000"/>
              </a:lnSpc>
              <a:spcBef>
                <a:spcPts val="0"/>
              </a:spcBef>
              <a:spcAft>
                <a:spcPts val="0"/>
              </a:spcAft>
              <a:buNone/>
            </a:pPr>
            <a:endParaRPr sz="1200" dirty="0">
              <a:solidFill>
                <a:schemeClr val="lt2"/>
              </a:solidFill>
            </a:endParaRPr>
          </a:p>
          <a:p>
            <a:pPr marL="457200" marR="0" lvl="0" indent="-317500" algn="l" rtl="0">
              <a:lnSpc>
                <a:spcPct val="100000"/>
              </a:lnSpc>
              <a:spcBef>
                <a:spcPts val="0"/>
              </a:spcBef>
              <a:spcAft>
                <a:spcPts val="0"/>
              </a:spcAft>
              <a:buClr>
                <a:schemeClr val="lt2"/>
              </a:buClr>
              <a:buSzPts val="1400"/>
              <a:buFont typeface="Arial"/>
              <a:buChar char="➔"/>
            </a:pPr>
            <a:r>
              <a:rPr lang="en-CA" sz="1200" dirty="0">
                <a:solidFill>
                  <a:schemeClr val="lt2"/>
                </a:solidFill>
              </a:rPr>
              <a:t>Identification </a:t>
            </a:r>
            <a:r>
              <a:rPr lang="en-CA" sz="1200" b="0" i="0" u="none" strike="noStrike" cap="none" dirty="0">
                <a:solidFill>
                  <a:schemeClr val="lt2"/>
                </a:solidFill>
                <a:latin typeface="Arial"/>
                <a:ea typeface="Arial"/>
                <a:cs typeface="Arial"/>
                <a:sym typeface="Arial"/>
              </a:rPr>
              <a:t>des dates pour les consultations.</a:t>
            </a:r>
            <a:endParaRPr sz="1200" b="0" i="0" u="none" strike="noStrike" cap="none" dirty="0">
              <a:solidFill>
                <a:schemeClr val="lt2"/>
              </a:solidFill>
              <a:latin typeface="Arial"/>
              <a:ea typeface="Arial"/>
              <a:cs typeface="Arial"/>
              <a:sym typeface="Arial"/>
            </a:endParaRPr>
          </a:p>
          <a:p>
            <a:pPr marL="457200" marR="0" lvl="0" indent="0" algn="l" rtl="0">
              <a:lnSpc>
                <a:spcPct val="100000"/>
              </a:lnSpc>
              <a:spcBef>
                <a:spcPts val="0"/>
              </a:spcBef>
              <a:spcAft>
                <a:spcPts val="0"/>
              </a:spcAft>
              <a:buNone/>
            </a:pPr>
            <a:endParaRPr sz="1200" dirty="0">
              <a:solidFill>
                <a:schemeClr val="lt2"/>
              </a:solidFill>
            </a:endParaRPr>
          </a:p>
          <a:p>
            <a:pPr marL="457200" marR="0" lvl="0" indent="-304800" algn="l" rtl="0">
              <a:lnSpc>
                <a:spcPct val="100000"/>
              </a:lnSpc>
              <a:spcBef>
                <a:spcPts val="0"/>
              </a:spcBef>
              <a:spcAft>
                <a:spcPts val="0"/>
              </a:spcAft>
              <a:buClr>
                <a:schemeClr val="lt2"/>
              </a:buClr>
              <a:buSzPts val="1200"/>
              <a:buFont typeface="Arial"/>
              <a:buChar char="➔"/>
            </a:pPr>
            <a:r>
              <a:rPr lang="en-CA" sz="1200" b="0" i="0" u="none" strike="noStrike" cap="none" dirty="0" err="1">
                <a:solidFill>
                  <a:schemeClr val="lt2"/>
                </a:solidFill>
                <a:latin typeface="Arial"/>
                <a:ea typeface="Arial"/>
                <a:cs typeface="Arial"/>
                <a:sym typeface="Arial"/>
              </a:rPr>
              <a:t>Promouvoir</a:t>
            </a:r>
            <a:r>
              <a:rPr lang="en-CA" sz="1200" b="0" i="0" u="none" strike="noStrike" cap="none" dirty="0">
                <a:solidFill>
                  <a:schemeClr val="lt2"/>
                </a:solidFill>
                <a:latin typeface="Arial"/>
                <a:ea typeface="Arial"/>
                <a:cs typeface="Arial"/>
                <a:sym typeface="Arial"/>
              </a:rPr>
              <a:t> et encourager la participation aux séances de consultation </a:t>
            </a:r>
            <a:r>
              <a:rPr lang="en-CA" sz="1200" b="0" i="0" u="none" strike="noStrike" cap="none" dirty="0" err="1">
                <a:solidFill>
                  <a:schemeClr val="lt2"/>
                </a:solidFill>
                <a:latin typeface="Arial"/>
                <a:ea typeface="Arial"/>
                <a:cs typeface="Arial"/>
                <a:sym typeface="Arial"/>
              </a:rPr>
              <a:t>communautaire</a:t>
            </a:r>
            <a:r>
              <a:rPr lang="en-CA" sz="1200" b="0" i="0" u="none" strike="noStrike" cap="none" dirty="0">
                <a:solidFill>
                  <a:schemeClr val="lt2"/>
                </a:solidFill>
                <a:latin typeface="Arial"/>
                <a:ea typeface="Arial"/>
                <a:cs typeface="Arial"/>
                <a:sym typeface="Arial"/>
              </a:rPr>
              <a:t>.</a:t>
            </a:r>
            <a:endParaRPr sz="1200" b="0" i="0" u="none" strike="noStrike" cap="none" dirty="0">
              <a:solidFill>
                <a:schemeClr val="lt2"/>
              </a:solidFill>
              <a:latin typeface="Arial"/>
              <a:ea typeface="Arial"/>
              <a:cs typeface="Arial"/>
              <a:sym typeface="Arial"/>
            </a:endParaRPr>
          </a:p>
          <a:p>
            <a:pPr marL="0" marR="0" lvl="0" indent="0" algn="l" rtl="0">
              <a:lnSpc>
                <a:spcPct val="100000"/>
              </a:lnSpc>
              <a:spcBef>
                <a:spcPts val="0"/>
              </a:spcBef>
              <a:spcAft>
                <a:spcPts val="0"/>
              </a:spcAft>
              <a:buNone/>
            </a:pPr>
            <a:endParaRPr sz="1200" dirty="0">
              <a:solidFill>
                <a:schemeClr val="lt2"/>
              </a:solidFill>
            </a:endParaRPr>
          </a:p>
          <a:p>
            <a:pPr marL="457200" marR="0" lvl="0" indent="-304800" algn="l" rtl="0">
              <a:lnSpc>
                <a:spcPct val="100000"/>
              </a:lnSpc>
              <a:spcBef>
                <a:spcPts val="0"/>
              </a:spcBef>
              <a:spcAft>
                <a:spcPts val="0"/>
              </a:spcAft>
              <a:buClr>
                <a:schemeClr val="lt2"/>
              </a:buClr>
              <a:buSzPts val="1200"/>
              <a:buFont typeface="Arial"/>
              <a:buChar char="➔"/>
            </a:pPr>
            <a:r>
              <a:rPr lang="en-CA" sz="1200" b="0" i="0" u="none" strike="noStrike" cap="none" dirty="0">
                <a:solidFill>
                  <a:schemeClr val="lt2"/>
                </a:solidFill>
                <a:latin typeface="Arial"/>
                <a:ea typeface="Arial"/>
                <a:cs typeface="Arial"/>
                <a:sym typeface="Arial"/>
              </a:rPr>
              <a:t>Organiser et </a:t>
            </a:r>
            <a:r>
              <a:rPr lang="en-CA" sz="1200" b="0" i="0" u="none" strike="noStrike" cap="none" dirty="0" err="1">
                <a:solidFill>
                  <a:schemeClr val="lt2"/>
                </a:solidFill>
                <a:latin typeface="Arial"/>
                <a:ea typeface="Arial"/>
                <a:cs typeface="Arial"/>
                <a:sym typeface="Arial"/>
              </a:rPr>
              <a:t>choisir</a:t>
            </a:r>
            <a:r>
              <a:rPr lang="en-CA" sz="1200" b="0" i="0" u="none" strike="noStrike" cap="none" dirty="0">
                <a:solidFill>
                  <a:schemeClr val="lt2"/>
                </a:solidFill>
                <a:latin typeface="Arial"/>
                <a:ea typeface="Arial"/>
                <a:cs typeface="Arial"/>
                <a:sym typeface="Arial"/>
              </a:rPr>
              <a:t> les salles </a:t>
            </a:r>
            <a:r>
              <a:rPr lang="en-CA" sz="1200" b="0" i="0" u="none" strike="noStrike" cap="none" dirty="0" err="1">
                <a:solidFill>
                  <a:schemeClr val="lt2"/>
                </a:solidFill>
                <a:latin typeface="Arial"/>
                <a:ea typeface="Arial"/>
                <a:cs typeface="Arial"/>
                <a:sym typeface="Arial"/>
              </a:rPr>
              <a:t>appropriés</a:t>
            </a:r>
            <a:r>
              <a:rPr lang="en-CA" sz="1200" b="0" i="0" u="none" strike="noStrike" cap="none" dirty="0">
                <a:solidFill>
                  <a:schemeClr val="lt2"/>
                </a:solidFill>
                <a:latin typeface="Arial"/>
                <a:ea typeface="Arial"/>
                <a:cs typeface="Arial"/>
                <a:sym typeface="Arial"/>
              </a:rPr>
              <a:t> pour les sessions de consultations</a:t>
            </a:r>
            <a:endParaRPr sz="1350" b="0" i="0" u="none" strike="noStrike" cap="none" dirty="0">
              <a:solidFill>
                <a:schemeClr val="lt2"/>
              </a:solidFill>
              <a:latin typeface="Arial"/>
              <a:ea typeface="Arial"/>
              <a:cs typeface="Arial"/>
              <a:sym typeface="Arial"/>
            </a:endParaRPr>
          </a:p>
          <a:p>
            <a:pPr marL="171450" marR="0" lvl="0" indent="-85725" algn="l" rtl="0">
              <a:lnSpc>
                <a:spcPct val="100000"/>
              </a:lnSpc>
              <a:spcBef>
                <a:spcPts val="0"/>
              </a:spcBef>
              <a:spcAft>
                <a:spcPts val="0"/>
              </a:spcAft>
              <a:buClr>
                <a:srgbClr val="000000"/>
              </a:buClr>
              <a:buSzPts val="1350"/>
              <a:buFont typeface="Arial"/>
              <a:buNone/>
            </a:pPr>
            <a:endParaRPr sz="1350" b="0" i="0" u="none" strike="noStrike" cap="none" dirty="0">
              <a:solidFill>
                <a:schemeClr val="lt2"/>
              </a:solidFill>
              <a:latin typeface="Arial"/>
              <a:ea typeface="Arial"/>
              <a:cs typeface="Arial"/>
              <a:sym typeface="Arial"/>
            </a:endParaRPr>
          </a:p>
          <a:p>
            <a:pPr marL="171450" marR="0" lvl="0" indent="-100012" algn="l" rtl="0">
              <a:lnSpc>
                <a:spcPct val="100000"/>
              </a:lnSpc>
              <a:spcBef>
                <a:spcPts val="0"/>
              </a:spcBef>
              <a:spcAft>
                <a:spcPts val="0"/>
              </a:spcAft>
              <a:buClr>
                <a:srgbClr val="000000"/>
              </a:buClr>
              <a:buSzPts val="1125"/>
              <a:buFont typeface="Arial"/>
              <a:buNone/>
            </a:pPr>
            <a:endParaRPr sz="1125" b="0" i="0" u="none" strike="noStrike" cap="none" dirty="0">
              <a:solidFill>
                <a:schemeClr val="lt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25"/>
              <a:buFont typeface="Arial"/>
              <a:buNone/>
            </a:pPr>
            <a:r>
              <a:rPr lang="en-CA" sz="1125" b="0" i="0" u="none" strike="noStrike" cap="none" dirty="0">
                <a:solidFill>
                  <a:schemeClr val="lt2"/>
                </a:solidFill>
                <a:latin typeface="Arial"/>
                <a:ea typeface="Arial"/>
                <a:cs typeface="Arial"/>
                <a:sym typeface="Arial"/>
              </a:rPr>
              <a:t> </a:t>
            </a:r>
            <a:endParaRPr sz="525" b="0" i="0" u="none" strike="noStrike" cap="none" dirty="0">
              <a:solidFill>
                <a:srgbClr val="000000"/>
              </a:solidFill>
              <a:latin typeface="Arial"/>
              <a:ea typeface="Arial"/>
              <a:cs typeface="Arial"/>
              <a:sym typeface="Arial"/>
            </a:endParaRPr>
          </a:p>
        </p:txBody>
      </p:sp>
      <p:pic>
        <p:nvPicPr>
          <p:cNvPr id="566" name="Google Shape;566;g2d0f7af1b26_0_0"/>
          <p:cNvPicPr preferRelativeResize="0"/>
          <p:nvPr/>
        </p:nvPicPr>
        <p:blipFill rotWithShape="1">
          <a:blip r:embed="rId3">
            <a:alphaModFix/>
          </a:blip>
          <a:srcRect/>
          <a:stretch/>
        </p:blipFill>
        <p:spPr>
          <a:xfrm rot="-5747774">
            <a:off x="6318979" y="2398572"/>
            <a:ext cx="3218968" cy="322125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B8B0B0-E086-4776-81E1-F3766D6C4911}"/>
              </a:ext>
            </a:extLst>
          </p:cNvPr>
          <p:cNvPicPr>
            <a:picLocks noChangeAspect="1"/>
          </p:cNvPicPr>
          <p:nvPr/>
        </p:nvPicPr>
        <p:blipFill>
          <a:blip r:embed="rId2"/>
          <a:stretch>
            <a:fillRect/>
          </a:stretch>
        </p:blipFill>
        <p:spPr>
          <a:xfrm>
            <a:off x="110602" y="461472"/>
            <a:ext cx="5208177" cy="3921451"/>
          </a:xfrm>
          <a:prstGeom prst="rect">
            <a:avLst/>
          </a:prstGeom>
        </p:spPr>
      </p:pic>
      <p:pic>
        <p:nvPicPr>
          <p:cNvPr id="9" name="Picture 8">
            <a:extLst>
              <a:ext uri="{FF2B5EF4-FFF2-40B4-BE49-F238E27FC236}">
                <a16:creationId xmlns:a16="http://schemas.microsoft.com/office/drawing/2014/main" id="{F7435638-1BF8-4781-98CB-1BA7B08AB984}"/>
              </a:ext>
            </a:extLst>
          </p:cNvPr>
          <p:cNvPicPr>
            <a:picLocks noChangeAspect="1"/>
          </p:cNvPicPr>
          <p:nvPr/>
        </p:nvPicPr>
        <p:blipFill>
          <a:blip r:embed="rId3"/>
          <a:stretch>
            <a:fillRect/>
          </a:stretch>
        </p:blipFill>
        <p:spPr>
          <a:xfrm>
            <a:off x="5358706" y="564355"/>
            <a:ext cx="3636169" cy="3636169"/>
          </a:xfrm>
          <a:prstGeom prst="rect">
            <a:avLst/>
          </a:prstGeom>
        </p:spPr>
      </p:pic>
    </p:spTree>
    <p:extLst>
      <p:ext uri="{BB962C8B-B14F-4D97-AF65-F5344CB8AC3E}">
        <p14:creationId xmlns:p14="http://schemas.microsoft.com/office/powerpoint/2010/main" val="945516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Google Shape;571;p8"/>
          <p:cNvPicPr preferRelativeResize="0">
            <a:picLocks noGrp="1"/>
          </p:cNvPicPr>
          <p:nvPr>
            <p:ph type="pic" idx="4"/>
          </p:nvPr>
        </p:nvPicPr>
        <p:blipFill rotWithShape="1">
          <a:blip r:embed="rId3">
            <a:alphaModFix/>
          </a:blip>
          <a:srcRect l="3390" t="510" r="29920" b="-511"/>
          <a:stretch/>
        </p:blipFill>
        <p:spPr>
          <a:xfrm>
            <a:off x="4918478" y="1485089"/>
            <a:ext cx="1428750" cy="1428750"/>
          </a:xfrm>
          <a:prstGeom prst="ellipse">
            <a:avLst/>
          </a:prstGeom>
          <a:solidFill>
            <a:schemeClr val="lt2"/>
          </a:solidFill>
          <a:ln>
            <a:noFill/>
          </a:ln>
        </p:spPr>
      </p:pic>
      <p:sp>
        <p:nvSpPr>
          <p:cNvPr id="572" name="Google Shape;572;p8"/>
          <p:cNvSpPr txBox="1"/>
          <p:nvPr/>
        </p:nvSpPr>
        <p:spPr>
          <a:xfrm>
            <a:off x="738224" y="2000529"/>
            <a:ext cx="3833776" cy="1214529"/>
          </a:xfrm>
          <a:prstGeom prst="rect">
            <a:avLst/>
          </a:prstGeom>
          <a:noFill/>
          <a:ln>
            <a:noFill/>
          </a:ln>
        </p:spPr>
        <p:txBody>
          <a:bodyPr spcFirstLastPara="1" wrap="square" lIns="34275" tIns="17125" rIns="34275" bIns="17125" anchor="t" anchorCtr="0">
            <a:noAutofit/>
          </a:bodyPr>
          <a:lstStyle/>
          <a:p>
            <a:pPr marL="0" marR="0" lvl="0" indent="0" algn="l" rtl="0">
              <a:lnSpc>
                <a:spcPct val="100000"/>
              </a:lnSpc>
              <a:spcBef>
                <a:spcPts val="0"/>
              </a:spcBef>
              <a:spcAft>
                <a:spcPts val="0"/>
              </a:spcAft>
              <a:buClr>
                <a:srgbClr val="000000"/>
              </a:buClr>
              <a:buSzPts val="3150"/>
              <a:buFont typeface="Arial"/>
              <a:buNone/>
            </a:pPr>
            <a:r>
              <a:rPr lang="en-CA" sz="3150" b="1" i="0" u="none" strike="noStrike" cap="none">
                <a:solidFill>
                  <a:schemeClr val="lt1"/>
                </a:solidFill>
                <a:latin typeface="Arial"/>
                <a:ea typeface="Arial"/>
                <a:cs typeface="Arial"/>
                <a:sym typeface="Arial"/>
              </a:rPr>
              <a:t>Questions?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150"/>
              <a:buFont typeface="Arial"/>
              <a:buNone/>
            </a:pPr>
            <a:r>
              <a:rPr lang="en-CA" sz="3150" b="1" i="0" u="none" strike="noStrike" cap="none">
                <a:solidFill>
                  <a:schemeClr val="lt1"/>
                </a:solidFill>
                <a:latin typeface="Arial"/>
                <a:ea typeface="Arial"/>
                <a:cs typeface="Arial"/>
                <a:sym typeface="Arial"/>
              </a:rPr>
              <a:t>Commentaires?</a:t>
            </a:r>
            <a:endParaRPr sz="3150" b="1" i="0" u="none" strike="noStrike" cap="none">
              <a:solidFill>
                <a:schemeClr val="lt1"/>
              </a:solidFill>
              <a:latin typeface="Arial"/>
              <a:ea typeface="Arial"/>
              <a:cs typeface="Arial"/>
              <a:sym typeface="Arial"/>
            </a:endParaRPr>
          </a:p>
        </p:txBody>
      </p:sp>
      <p:pic>
        <p:nvPicPr>
          <p:cNvPr id="573" name="Google Shape;573;p8"/>
          <p:cNvPicPr preferRelativeResize="0">
            <a:picLocks noGrp="1"/>
          </p:cNvPicPr>
          <p:nvPr>
            <p:ph type="pic" idx="2"/>
          </p:nvPr>
        </p:nvPicPr>
        <p:blipFill rotWithShape="1">
          <a:blip r:embed="rId4">
            <a:alphaModFix/>
          </a:blip>
          <a:srcRect l="16667" r="16666"/>
          <a:stretch/>
        </p:blipFill>
        <p:spPr>
          <a:xfrm>
            <a:off x="4810125" y="1355899"/>
            <a:ext cx="1619100" cy="1619100"/>
          </a:xfrm>
          <a:prstGeom prst="ellipse">
            <a:avLst/>
          </a:prstGeom>
          <a:solidFill>
            <a:schemeClr val="lt2"/>
          </a:solidFill>
          <a:ln>
            <a:noFill/>
          </a:ln>
        </p:spPr>
      </p:pic>
      <p:pic>
        <p:nvPicPr>
          <p:cNvPr id="574" name="Google Shape;574;p8"/>
          <p:cNvPicPr preferRelativeResize="0">
            <a:picLocks noGrp="1"/>
          </p:cNvPicPr>
          <p:nvPr>
            <p:ph type="pic" idx="3"/>
          </p:nvPr>
        </p:nvPicPr>
        <p:blipFill rotWithShape="1">
          <a:blip r:embed="rId5">
            <a:alphaModFix/>
          </a:blip>
          <a:srcRect l="11387" r="11386"/>
          <a:stretch/>
        </p:blipFill>
        <p:spPr>
          <a:xfrm>
            <a:off x="6569311" y="762000"/>
            <a:ext cx="1809900" cy="1809900"/>
          </a:xfrm>
          <a:prstGeom prst="ellipse">
            <a:avLst/>
          </a:prstGeom>
          <a:solidFill>
            <a:schemeClr val="lt2"/>
          </a:solidFill>
          <a:ln>
            <a:noFill/>
          </a:ln>
        </p:spPr>
      </p:pic>
      <p:pic>
        <p:nvPicPr>
          <p:cNvPr id="575" name="Google Shape;575;p8"/>
          <p:cNvPicPr preferRelativeResize="0">
            <a:picLocks noGrp="1"/>
          </p:cNvPicPr>
          <p:nvPr>
            <p:ph type="pic" idx="5"/>
          </p:nvPr>
        </p:nvPicPr>
        <p:blipFill rotWithShape="1">
          <a:blip r:embed="rId6">
            <a:alphaModFix/>
          </a:blip>
          <a:srcRect l="16667" r="16666"/>
          <a:stretch/>
        </p:blipFill>
        <p:spPr>
          <a:xfrm>
            <a:off x="6235861" y="2913839"/>
            <a:ext cx="1238400" cy="1238400"/>
          </a:xfrm>
          <a:prstGeom prst="ellipse">
            <a:avLst/>
          </a:prstGeom>
          <a:solidFill>
            <a:schemeClr val="lt2"/>
          </a:solidFill>
          <a:ln>
            <a:noFill/>
          </a:ln>
        </p:spPr>
      </p:pic>
    </p:spTree>
  </p:cSld>
  <p:clrMapOvr>
    <a:masterClrMapping/>
  </p:clrMapOvr>
</p:sld>
</file>

<file path=ppt/theme/theme1.xml><?xml version="1.0" encoding="utf-8"?>
<a:theme xmlns:a="http://schemas.openxmlformats.org/drawingml/2006/main" name="White">
  <a:themeElements>
    <a:clrScheme name="ACFA-theme">
      <a:dk1>
        <a:srgbClr val="727C9A"/>
      </a:dk1>
      <a:lt1>
        <a:srgbClr val="93D2CA"/>
      </a:lt1>
      <a:dk2>
        <a:srgbClr val="0A406B"/>
      </a:dk2>
      <a:lt2>
        <a:srgbClr val="FFFFFF"/>
      </a:lt2>
      <a:accent1>
        <a:srgbClr val="00253F"/>
      </a:accent1>
      <a:accent2>
        <a:srgbClr val="727C9A"/>
      </a:accent2>
      <a:accent3>
        <a:srgbClr val="94D3CC"/>
      </a:accent3>
      <a:accent4>
        <a:srgbClr val="CBB2D1"/>
      </a:accent4>
      <a:accent5>
        <a:srgbClr val="F0B8A8"/>
      </a:accent5>
      <a:accent6>
        <a:srgbClr val="EDEC73"/>
      </a:accent6>
      <a:hlink>
        <a:srgbClr val="92D3CA"/>
      </a:hlink>
      <a:folHlink>
        <a:srgbClr val="727C9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1545</TotalTime>
  <Words>2178</Words>
  <Application>Microsoft Office PowerPoint</Application>
  <PresentationFormat>On-screen Show (16:9)</PresentationFormat>
  <Paragraphs>135</Paragraphs>
  <Slides>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Helvetica Neue Light</vt:lpstr>
      <vt:lpstr>Raleway</vt:lpstr>
      <vt:lpstr>Montserrat Light</vt:lpstr>
      <vt:lpstr>Montserrat</vt:lpstr>
      <vt:lpstr>Arial</vt:lpstr>
      <vt:lpstr>Montserrat SemiBold</vt:lpstr>
      <vt:lpstr>Helvetica Neue</vt:lpstr>
      <vt:lpstr>White</vt:lpstr>
      <vt:lpstr>PowerPoint Presentation</vt:lpstr>
      <vt:lpstr>PowerPoint Presentation</vt:lpstr>
      <vt:lpstr>Santé</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Vachon-Chabot</dc:creator>
  <cp:lastModifiedBy>G Boutros</cp:lastModifiedBy>
  <cp:revision>15</cp:revision>
  <dcterms:modified xsi:type="dcterms:W3CDTF">2026-03-10T20:09:54Z</dcterms:modified>
</cp:coreProperties>
</file>